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gif" ContentType="image/gi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1" r:id="rId1"/>
  </p:sldMasterIdLst>
  <p:notesMasterIdLst>
    <p:notesMasterId r:id="rId54"/>
  </p:notesMasterIdLst>
  <p:sldIdLst>
    <p:sldId id="256" r:id="rId2"/>
    <p:sldId id="328" r:id="rId3"/>
    <p:sldId id="317" r:id="rId4"/>
    <p:sldId id="375" r:id="rId5"/>
    <p:sldId id="316" r:id="rId6"/>
    <p:sldId id="318" r:id="rId7"/>
    <p:sldId id="319" r:id="rId8"/>
    <p:sldId id="320" r:id="rId9"/>
    <p:sldId id="311" r:id="rId10"/>
    <p:sldId id="313" r:id="rId11"/>
    <p:sldId id="330" r:id="rId12"/>
    <p:sldId id="331" r:id="rId13"/>
    <p:sldId id="332" r:id="rId14"/>
    <p:sldId id="321" r:id="rId15"/>
    <p:sldId id="322" r:id="rId16"/>
    <p:sldId id="323" r:id="rId17"/>
    <p:sldId id="333" r:id="rId18"/>
    <p:sldId id="367" r:id="rId19"/>
    <p:sldId id="368" r:id="rId20"/>
    <p:sldId id="369" r:id="rId21"/>
    <p:sldId id="370" r:id="rId22"/>
    <p:sldId id="371" r:id="rId23"/>
    <p:sldId id="324" r:id="rId24"/>
    <p:sldId id="378" r:id="rId25"/>
    <p:sldId id="334" r:id="rId26"/>
    <p:sldId id="372" r:id="rId27"/>
    <p:sldId id="354" r:id="rId28"/>
    <p:sldId id="355" r:id="rId29"/>
    <p:sldId id="335" r:id="rId30"/>
    <p:sldId id="349" r:id="rId31"/>
    <p:sldId id="351" r:id="rId32"/>
    <p:sldId id="352" r:id="rId33"/>
    <p:sldId id="353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5" r:id="rId43"/>
    <p:sldId id="364" r:id="rId44"/>
    <p:sldId id="374" r:id="rId45"/>
    <p:sldId id="336" r:id="rId46"/>
    <p:sldId id="366" r:id="rId47"/>
    <p:sldId id="339" r:id="rId48"/>
    <p:sldId id="379" r:id="rId49"/>
    <p:sldId id="377" r:id="rId50"/>
    <p:sldId id="325" r:id="rId51"/>
    <p:sldId id="373" r:id="rId52"/>
    <p:sldId id="337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Book Antiqua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09E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5" autoAdjust="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5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ECEE25-0ADF-4060-8CA3-95769027E418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6EB043-B686-4E07-86E5-934E7C217057}">
      <dgm:prSet phldrT="[Текст]" custT="1"/>
      <dgm:spPr/>
      <dgm:t>
        <a:bodyPr/>
        <a:lstStyle/>
        <a:p>
          <a:r>
            <a:rPr lang="ru-RU" sz="1800" b="1" baseline="0" dirty="0" smtClean="0">
              <a:latin typeface="Times New Roman" pitchFamily="18" charset="0"/>
              <a:cs typeface="Times New Roman" pitchFamily="18" charset="0"/>
            </a:rPr>
            <a:t>СИСТЕМА УПРАВЛЕНИЯ</a:t>
          </a:r>
          <a:endParaRPr lang="ru-RU" sz="18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A6DA4957-2794-4F23-88C6-ADE25E0CBC22}" type="parTrans" cxnId="{9E217BFA-160B-40D2-9369-C798FD803BBC}">
      <dgm:prSet/>
      <dgm:spPr/>
      <dgm:t>
        <a:bodyPr/>
        <a:lstStyle/>
        <a:p>
          <a:endParaRPr lang="ru-RU"/>
        </a:p>
      </dgm:t>
    </dgm:pt>
    <dgm:pt modelId="{9621068A-E786-4620-9982-9BD317EF0673}" type="sibTrans" cxnId="{9E217BFA-160B-40D2-9369-C798FD803BBC}">
      <dgm:prSet/>
      <dgm:spPr/>
      <dgm:t>
        <a:bodyPr/>
        <a:lstStyle/>
        <a:p>
          <a:endParaRPr lang="ru-RU"/>
        </a:p>
      </dgm:t>
    </dgm:pt>
    <dgm:pt modelId="{6AB8E40F-A390-4354-9F69-172B45CD8001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информация с мест поступает искаженной, недостоверной или неполной 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9FABC84C-8065-4283-A075-431CC26729D4}" type="parTrans" cxnId="{E6E5B855-ED1A-478F-BDF7-94402CCF950A}">
      <dgm:prSet/>
      <dgm:spPr/>
      <dgm:t>
        <a:bodyPr/>
        <a:lstStyle/>
        <a:p>
          <a:endParaRPr lang="ru-RU"/>
        </a:p>
      </dgm:t>
    </dgm:pt>
    <dgm:pt modelId="{A3468DDB-20DF-4932-860D-FF621D3D33F6}" type="sibTrans" cxnId="{E6E5B855-ED1A-478F-BDF7-94402CCF950A}">
      <dgm:prSet/>
      <dgm:spPr/>
      <dgm:t>
        <a:bodyPr/>
        <a:lstStyle/>
        <a:p>
          <a:endParaRPr lang="ru-RU"/>
        </a:p>
      </dgm:t>
    </dgm:pt>
    <dgm:pt modelId="{3C2B73B5-8600-4F5B-93EC-6D2AE253DD8E}">
      <dgm:prSet phldrT="[Текст]" custT="1"/>
      <dgm:spPr/>
      <dgm:t>
        <a:bodyPr/>
        <a:lstStyle/>
        <a:p>
          <a:r>
            <a:rPr lang="ru-RU" sz="1600" b="1" baseline="0" dirty="0" smtClean="0">
              <a:latin typeface="Times New Roman" pitchFamily="18" charset="0"/>
              <a:cs typeface="Times New Roman" pitchFamily="18" charset="0"/>
            </a:rPr>
            <a:t>ФИНАНСОВАЯ ДЕЯТЕЛЬНОСТЬ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79FA75A2-FA4B-4ED6-ACCB-5CB4CEE9B04B}" type="parTrans" cxnId="{ADB998A6-B0E0-4E46-812B-3714737586C5}">
      <dgm:prSet/>
      <dgm:spPr/>
      <dgm:t>
        <a:bodyPr/>
        <a:lstStyle/>
        <a:p>
          <a:endParaRPr lang="ru-RU"/>
        </a:p>
      </dgm:t>
    </dgm:pt>
    <dgm:pt modelId="{01092C9A-58BC-4B7D-99DE-8A292C37519F}" type="sibTrans" cxnId="{ADB998A6-B0E0-4E46-812B-3714737586C5}">
      <dgm:prSet/>
      <dgm:spPr/>
      <dgm:t>
        <a:bodyPr/>
        <a:lstStyle/>
        <a:p>
          <a:endParaRPr lang="ru-RU"/>
        </a:p>
      </dgm:t>
    </dgm:pt>
    <dgm:pt modelId="{E4F20948-A521-403A-9DE2-25FBACF5289F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многочисленные нарушения финансовой дисциплины, хищения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0A30F2A0-EB26-4933-9AFA-35769A803FD8}" type="parTrans" cxnId="{F606D502-31FF-4DC2-B8AF-95843691072B}">
      <dgm:prSet/>
      <dgm:spPr/>
      <dgm:t>
        <a:bodyPr/>
        <a:lstStyle/>
        <a:p>
          <a:endParaRPr lang="ru-RU"/>
        </a:p>
      </dgm:t>
    </dgm:pt>
    <dgm:pt modelId="{06B7FB72-F674-4EE4-B6B5-8DA462DD29E8}" type="sibTrans" cxnId="{F606D502-31FF-4DC2-B8AF-95843691072B}">
      <dgm:prSet/>
      <dgm:spPr/>
      <dgm:t>
        <a:bodyPr/>
        <a:lstStyle/>
        <a:p>
          <a:endParaRPr lang="ru-RU"/>
        </a:p>
      </dgm:t>
    </dgm:pt>
    <dgm:pt modelId="{30942355-5FED-45E0-A6BC-5D0C77EE7729}">
      <dgm:prSet phldrT="[Текст]" custT="1"/>
      <dgm:spPr/>
      <dgm:t>
        <a:bodyPr/>
        <a:lstStyle/>
        <a:p>
          <a:r>
            <a:rPr lang="ru-RU" sz="1600" b="1" baseline="0" dirty="0" smtClean="0">
              <a:latin typeface="Times New Roman" pitchFamily="18" charset="0"/>
              <a:cs typeface="Times New Roman" pitchFamily="18" charset="0"/>
            </a:rPr>
            <a:t>УПРАВЛЕНИЕ ПЕРСОНАЛОМ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BA2FD396-7B69-4CCA-AE19-97A5265D7D9E}" type="parTrans" cxnId="{E88417D0-0DBF-401A-8F85-7D7BB5DDFBC5}">
      <dgm:prSet/>
      <dgm:spPr/>
      <dgm:t>
        <a:bodyPr/>
        <a:lstStyle/>
        <a:p>
          <a:endParaRPr lang="ru-RU"/>
        </a:p>
      </dgm:t>
    </dgm:pt>
    <dgm:pt modelId="{EA8F6549-B5E4-46F2-B77D-1D12A064F355}" type="sibTrans" cxnId="{E88417D0-0DBF-401A-8F85-7D7BB5DDFBC5}">
      <dgm:prSet/>
      <dgm:spPr/>
      <dgm:t>
        <a:bodyPr/>
        <a:lstStyle/>
        <a:p>
          <a:endParaRPr lang="ru-RU"/>
        </a:p>
      </dgm:t>
    </dgm:pt>
    <dgm:pt modelId="{6B2B3382-C1FC-44FD-8E88-9019CDA5798C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несовершен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ство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 документации, регламентирующей работу с персоналом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50DE782B-E23A-44C4-A947-F37F0D5C2C58}" type="parTrans" cxnId="{06BCA1CB-AA74-4EC1-BF4F-73B00B864992}">
      <dgm:prSet/>
      <dgm:spPr/>
      <dgm:t>
        <a:bodyPr/>
        <a:lstStyle/>
        <a:p>
          <a:endParaRPr lang="ru-RU"/>
        </a:p>
      </dgm:t>
    </dgm:pt>
    <dgm:pt modelId="{F0EA55A8-C4A9-4355-BECD-57DB06E80C6E}" type="sibTrans" cxnId="{06BCA1CB-AA74-4EC1-BF4F-73B00B864992}">
      <dgm:prSet/>
      <dgm:spPr/>
      <dgm:t>
        <a:bodyPr/>
        <a:lstStyle/>
        <a:p>
          <a:endParaRPr lang="ru-RU"/>
        </a:p>
      </dgm:t>
    </dgm:pt>
    <dgm:pt modelId="{DF52E89F-0354-45C7-AE77-41A2FB047E52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отсутствие прозрачности в планировании и учёте рабочего времени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CA4773C0-6EAC-4355-83FC-12E6742B70DA}" type="parTrans" cxnId="{B5B4E641-3C61-4AFA-A601-3778F2CCA1F0}">
      <dgm:prSet/>
      <dgm:spPr/>
      <dgm:t>
        <a:bodyPr/>
        <a:lstStyle/>
        <a:p>
          <a:endParaRPr lang="ru-RU"/>
        </a:p>
      </dgm:t>
    </dgm:pt>
    <dgm:pt modelId="{A6FA801F-0B3D-44A7-8FCF-EC2AFEC66D4F}" type="sibTrans" cxnId="{B5B4E641-3C61-4AFA-A601-3778F2CCA1F0}">
      <dgm:prSet/>
      <dgm:spPr/>
      <dgm:t>
        <a:bodyPr/>
        <a:lstStyle/>
        <a:p>
          <a:endParaRPr lang="ru-RU"/>
        </a:p>
      </dgm:t>
    </dgm:pt>
    <dgm:pt modelId="{02625845-6D78-4C93-B5FF-65A087FA3321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отсутствие прозрачности ветеринарных        бизнес-процессов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93EC5D80-C0B0-4327-A604-02D23EF16903}" type="parTrans" cxnId="{44A2E0CC-EA07-4176-892D-7D6D11779B4E}">
      <dgm:prSet/>
      <dgm:spPr/>
      <dgm:t>
        <a:bodyPr/>
        <a:lstStyle/>
        <a:p>
          <a:endParaRPr lang="ru-RU"/>
        </a:p>
      </dgm:t>
    </dgm:pt>
    <dgm:pt modelId="{91D413F5-4F17-4C75-83B8-23D5B4DFD731}" type="sibTrans" cxnId="{44A2E0CC-EA07-4176-892D-7D6D11779B4E}">
      <dgm:prSet/>
      <dgm:spPr/>
      <dgm:t>
        <a:bodyPr/>
        <a:lstStyle/>
        <a:p>
          <a:endParaRPr lang="ru-RU"/>
        </a:p>
      </dgm:t>
    </dgm:pt>
    <dgm:pt modelId="{B866639D-0EE3-4911-AAA8-254AD7999369}">
      <dgm:prSet phldrT="[Текст]" custT="1"/>
      <dgm:spPr/>
      <dgm:t>
        <a:bodyPr/>
        <a:lstStyle/>
        <a:p>
          <a:pPr>
            <a:spcAft>
              <a:spcPts val="600"/>
            </a:spcAft>
          </a:pP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691DF6EF-2D69-462D-8F77-91586CE36196}" type="parTrans" cxnId="{74F54475-0F8E-4959-8A01-1B56384D7CB9}">
      <dgm:prSet/>
      <dgm:spPr/>
      <dgm:t>
        <a:bodyPr/>
        <a:lstStyle/>
        <a:p>
          <a:endParaRPr lang="ru-RU"/>
        </a:p>
      </dgm:t>
    </dgm:pt>
    <dgm:pt modelId="{4A9621F5-2DF2-4077-A8C7-EAC7A1C45197}" type="sibTrans" cxnId="{74F54475-0F8E-4959-8A01-1B56384D7CB9}">
      <dgm:prSet/>
      <dgm:spPr/>
      <dgm:t>
        <a:bodyPr/>
        <a:lstStyle/>
        <a:p>
          <a:endParaRPr lang="ru-RU"/>
        </a:p>
      </dgm:t>
    </dgm:pt>
    <dgm:pt modelId="{56E988C8-6A53-42A6-BCB8-723E72051E3D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отсутствие прозрачности в финансовом учете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8946378A-28A8-4DE8-957F-9F24EB0F9AE9}" type="parTrans" cxnId="{DBFE2711-79ED-4CCB-8541-F8835F54B535}">
      <dgm:prSet/>
      <dgm:spPr/>
      <dgm:t>
        <a:bodyPr/>
        <a:lstStyle/>
        <a:p>
          <a:endParaRPr lang="ru-RU"/>
        </a:p>
      </dgm:t>
    </dgm:pt>
    <dgm:pt modelId="{A7B3D964-4008-4A6C-A7B7-DD0BF69E1891}" type="sibTrans" cxnId="{DBFE2711-79ED-4CCB-8541-F8835F54B535}">
      <dgm:prSet/>
      <dgm:spPr/>
      <dgm:t>
        <a:bodyPr/>
        <a:lstStyle/>
        <a:p>
          <a:endParaRPr lang="ru-RU"/>
        </a:p>
      </dgm:t>
    </dgm:pt>
    <dgm:pt modelId="{0241A807-56C8-497C-8BBF-EDB82F78799E}" type="pres">
      <dgm:prSet presAssocID="{4BECEE25-0ADF-4060-8CA3-95769027E4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3DDCDE-925E-452C-846B-512518EFB707}" type="pres">
      <dgm:prSet presAssocID="{BC6EB043-B686-4E07-86E5-934E7C217057}" presName="composite" presStyleCnt="0"/>
      <dgm:spPr/>
      <dgm:t>
        <a:bodyPr/>
        <a:lstStyle/>
        <a:p>
          <a:endParaRPr lang="ru-RU"/>
        </a:p>
      </dgm:t>
    </dgm:pt>
    <dgm:pt modelId="{D9C2C607-F48A-46F2-8BAB-A5A8D0160AD6}" type="pres">
      <dgm:prSet presAssocID="{BC6EB043-B686-4E07-86E5-934E7C21705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397473-B30B-46E2-95F1-1B01A339A4C5}" type="pres">
      <dgm:prSet presAssocID="{BC6EB043-B686-4E07-86E5-934E7C21705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25EDB6-CB00-42EC-A1CD-8B5AB67C3A06}" type="pres">
      <dgm:prSet presAssocID="{9621068A-E786-4620-9982-9BD317EF0673}" presName="space" presStyleCnt="0"/>
      <dgm:spPr/>
      <dgm:t>
        <a:bodyPr/>
        <a:lstStyle/>
        <a:p>
          <a:endParaRPr lang="ru-RU"/>
        </a:p>
      </dgm:t>
    </dgm:pt>
    <dgm:pt modelId="{EECAA082-9871-4D7C-8C74-2F328800DA91}" type="pres">
      <dgm:prSet presAssocID="{3C2B73B5-8600-4F5B-93EC-6D2AE253DD8E}" presName="composite" presStyleCnt="0"/>
      <dgm:spPr/>
      <dgm:t>
        <a:bodyPr/>
        <a:lstStyle/>
        <a:p>
          <a:endParaRPr lang="ru-RU"/>
        </a:p>
      </dgm:t>
    </dgm:pt>
    <dgm:pt modelId="{7AFED499-B353-41B9-A6A5-D844A3E68DB0}" type="pres">
      <dgm:prSet presAssocID="{3C2B73B5-8600-4F5B-93EC-6D2AE253DD8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0867F-7FCD-4DDE-9F46-8C31CFDC3026}" type="pres">
      <dgm:prSet presAssocID="{3C2B73B5-8600-4F5B-93EC-6D2AE253DD8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9C3EB-147C-4E60-86BC-4A57B1DACD0F}" type="pres">
      <dgm:prSet presAssocID="{01092C9A-58BC-4B7D-99DE-8A292C37519F}" presName="space" presStyleCnt="0"/>
      <dgm:spPr/>
      <dgm:t>
        <a:bodyPr/>
        <a:lstStyle/>
        <a:p>
          <a:endParaRPr lang="ru-RU"/>
        </a:p>
      </dgm:t>
    </dgm:pt>
    <dgm:pt modelId="{DDD0D3A0-2267-4DCE-8CF6-4C5795492AB1}" type="pres">
      <dgm:prSet presAssocID="{30942355-5FED-45E0-A6BC-5D0C77EE7729}" presName="composite" presStyleCnt="0"/>
      <dgm:spPr/>
      <dgm:t>
        <a:bodyPr/>
        <a:lstStyle/>
        <a:p>
          <a:endParaRPr lang="ru-RU"/>
        </a:p>
      </dgm:t>
    </dgm:pt>
    <dgm:pt modelId="{B686CE84-089C-4703-AEB6-B67E6F603D36}" type="pres">
      <dgm:prSet presAssocID="{30942355-5FED-45E0-A6BC-5D0C77EE7729}" presName="parTx" presStyleLbl="alignNode1" presStyleIdx="2" presStyleCnt="3" custLinFactNeighborX="6799" custLinFactNeighborY="-14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4FC8C2-6199-429A-A1D0-461B2D988975}" type="pres">
      <dgm:prSet presAssocID="{30942355-5FED-45E0-A6BC-5D0C77EE772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C66593-E0EB-4E25-AD77-1301BAEC7820}" type="presOf" srcId="{3C2B73B5-8600-4F5B-93EC-6D2AE253DD8E}" destId="{7AFED499-B353-41B9-A6A5-D844A3E68DB0}" srcOrd="0" destOrd="0" presId="urn:microsoft.com/office/officeart/2005/8/layout/hList1"/>
    <dgm:cxn modelId="{4544A8D9-11B1-40F6-BD79-3A6F70131418}" type="presOf" srcId="{02625845-6D78-4C93-B5FF-65A087FA3321}" destId="{14397473-B30B-46E2-95F1-1B01A339A4C5}" srcOrd="0" destOrd="1" presId="urn:microsoft.com/office/officeart/2005/8/layout/hList1"/>
    <dgm:cxn modelId="{06BCA1CB-AA74-4EC1-BF4F-73B00B864992}" srcId="{30942355-5FED-45E0-A6BC-5D0C77EE7729}" destId="{6B2B3382-C1FC-44FD-8E88-9019CDA5798C}" srcOrd="0" destOrd="0" parTransId="{50DE782B-E23A-44C4-A947-F37F0D5C2C58}" sibTransId="{F0EA55A8-C4A9-4355-BECD-57DB06E80C6E}"/>
    <dgm:cxn modelId="{E88417D0-0DBF-401A-8F85-7D7BB5DDFBC5}" srcId="{4BECEE25-0ADF-4060-8CA3-95769027E418}" destId="{30942355-5FED-45E0-A6BC-5D0C77EE7729}" srcOrd="2" destOrd="0" parTransId="{BA2FD396-7B69-4CCA-AE19-97A5265D7D9E}" sibTransId="{EA8F6549-B5E4-46F2-B77D-1D12A064F355}"/>
    <dgm:cxn modelId="{A9ECE0F6-6416-4007-9701-1758EA159628}" type="presOf" srcId="{6B2B3382-C1FC-44FD-8E88-9019CDA5798C}" destId="{ED4FC8C2-6199-429A-A1D0-461B2D988975}" srcOrd="0" destOrd="0" presId="urn:microsoft.com/office/officeart/2005/8/layout/hList1"/>
    <dgm:cxn modelId="{9E217BFA-160B-40D2-9369-C798FD803BBC}" srcId="{4BECEE25-0ADF-4060-8CA3-95769027E418}" destId="{BC6EB043-B686-4E07-86E5-934E7C217057}" srcOrd="0" destOrd="0" parTransId="{A6DA4957-2794-4F23-88C6-ADE25E0CBC22}" sibTransId="{9621068A-E786-4620-9982-9BD317EF0673}"/>
    <dgm:cxn modelId="{DA39E134-016E-4C76-9ECD-57C3DF135D1D}" type="presOf" srcId="{56E988C8-6A53-42A6-BCB8-723E72051E3D}" destId="{B3A0867F-7FCD-4DDE-9F46-8C31CFDC3026}" srcOrd="0" destOrd="1" presId="urn:microsoft.com/office/officeart/2005/8/layout/hList1"/>
    <dgm:cxn modelId="{C68356E1-A621-44B6-A37D-C32B28011C70}" type="presOf" srcId="{6AB8E40F-A390-4354-9F69-172B45CD8001}" destId="{14397473-B30B-46E2-95F1-1B01A339A4C5}" srcOrd="0" destOrd="0" presId="urn:microsoft.com/office/officeart/2005/8/layout/hList1"/>
    <dgm:cxn modelId="{E6E5B855-ED1A-478F-BDF7-94402CCF950A}" srcId="{BC6EB043-B686-4E07-86E5-934E7C217057}" destId="{6AB8E40F-A390-4354-9F69-172B45CD8001}" srcOrd="0" destOrd="0" parTransId="{9FABC84C-8065-4283-A075-431CC26729D4}" sibTransId="{A3468DDB-20DF-4932-860D-FF621D3D33F6}"/>
    <dgm:cxn modelId="{74F54475-0F8E-4959-8A01-1B56384D7CB9}" srcId="{3C2B73B5-8600-4F5B-93EC-6D2AE253DD8E}" destId="{B866639D-0EE3-4911-AAA8-254AD7999369}" srcOrd="2" destOrd="0" parTransId="{691DF6EF-2D69-462D-8F77-91586CE36196}" sibTransId="{4A9621F5-2DF2-4077-A8C7-EAC7A1C45197}"/>
    <dgm:cxn modelId="{18EAA125-0D86-409D-9BDD-3D15A002589D}" type="presOf" srcId="{30942355-5FED-45E0-A6BC-5D0C77EE7729}" destId="{B686CE84-089C-4703-AEB6-B67E6F603D36}" srcOrd="0" destOrd="0" presId="urn:microsoft.com/office/officeart/2005/8/layout/hList1"/>
    <dgm:cxn modelId="{44A2E0CC-EA07-4176-892D-7D6D11779B4E}" srcId="{BC6EB043-B686-4E07-86E5-934E7C217057}" destId="{02625845-6D78-4C93-B5FF-65A087FA3321}" srcOrd="1" destOrd="0" parTransId="{93EC5D80-C0B0-4327-A604-02D23EF16903}" sibTransId="{91D413F5-4F17-4C75-83B8-23D5B4DFD731}"/>
    <dgm:cxn modelId="{B5B4E641-3C61-4AFA-A601-3778F2CCA1F0}" srcId="{30942355-5FED-45E0-A6BC-5D0C77EE7729}" destId="{DF52E89F-0354-45C7-AE77-41A2FB047E52}" srcOrd="1" destOrd="0" parTransId="{CA4773C0-6EAC-4355-83FC-12E6742B70DA}" sibTransId="{A6FA801F-0B3D-44A7-8FCF-EC2AFEC66D4F}"/>
    <dgm:cxn modelId="{0673685F-27D2-4F31-A66D-0A6683340406}" type="presOf" srcId="{E4F20948-A521-403A-9DE2-25FBACF5289F}" destId="{B3A0867F-7FCD-4DDE-9F46-8C31CFDC3026}" srcOrd="0" destOrd="0" presId="urn:microsoft.com/office/officeart/2005/8/layout/hList1"/>
    <dgm:cxn modelId="{F606D502-31FF-4DC2-B8AF-95843691072B}" srcId="{3C2B73B5-8600-4F5B-93EC-6D2AE253DD8E}" destId="{E4F20948-A521-403A-9DE2-25FBACF5289F}" srcOrd="0" destOrd="0" parTransId="{0A30F2A0-EB26-4933-9AFA-35769A803FD8}" sibTransId="{06B7FB72-F674-4EE4-B6B5-8DA462DD29E8}"/>
    <dgm:cxn modelId="{9FBC1C85-3CC2-4AB3-8849-7F56B6FE30A0}" type="presOf" srcId="{DF52E89F-0354-45C7-AE77-41A2FB047E52}" destId="{ED4FC8C2-6199-429A-A1D0-461B2D988975}" srcOrd="0" destOrd="1" presId="urn:microsoft.com/office/officeart/2005/8/layout/hList1"/>
    <dgm:cxn modelId="{652483B8-0044-4B74-AC98-5B075760EC0F}" type="presOf" srcId="{B866639D-0EE3-4911-AAA8-254AD7999369}" destId="{B3A0867F-7FCD-4DDE-9F46-8C31CFDC3026}" srcOrd="0" destOrd="2" presId="urn:microsoft.com/office/officeart/2005/8/layout/hList1"/>
    <dgm:cxn modelId="{C6761780-A13B-4F38-9CCF-3F43DDC115AA}" type="presOf" srcId="{4BECEE25-0ADF-4060-8CA3-95769027E418}" destId="{0241A807-56C8-497C-8BBF-EDB82F78799E}" srcOrd="0" destOrd="0" presId="urn:microsoft.com/office/officeart/2005/8/layout/hList1"/>
    <dgm:cxn modelId="{ADB998A6-B0E0-4E46-812B-3714737586C5}" srcId="{4BECEE25-0ADF-4060-8CA3-95769027E418}" destId="{3C2B73B5-8600-4F5B-93EC-6D2AE253DD8E}" srcOrd="1" destOrd="0" parTransId="{79FA75A2-FA4B-4ED6-ACCB-5CB4CEE9B04B}" sibTransId="{01092C9A-58BC-4B7D-99DE-8A292C37519F}"/>
    <dgm:cxn modelId="{DBFE2711-79ED-4CCB-8541-F8835F54B535}" srcId="{3C2B73B5-8600-4F5B-93EC-6D2AE253DD8E}" destId="{56E988C8-6A53-42A6-BCB8-723E72051E3D}" srcOrd="1" destOrd="0" parTransId="{8946378A-28A8-4DE8-957F-9F24EB0F9AE9}" sibTransId="{A7B3D964-4008-4A6C-A7B7-DD0BF69E1891}"/>
    <dgm:cxn modelId="{8195355C-67E1-488C-9E55-E062EECED8F6}" type="presOf" srcId="{BC6EB043-B686-4E07-86E5-934E7C217057}" destId="{D9C2C607-F48A-46F2-8BAB-A5A8D0160AD6}" srcOrd="0" destOrd="0" presId="urn:microsoft.com/office/officeart/2005/8/layout/hList1"/>
    <dgm:cxn modelId="{95D6D15D-986B-42C3-9559-E927CF4274A4}" type="presParOf" srcId="{0241A807-56C8-497C-8BBF-EDB82F78799E}" destId="{593DDCDE-925E-452C-846B-512518EFB707}" srcOrd="0" destOrd="0" presId="urn:microsoft.com/office/officeart/2005/8/layout/hList1"/>
    <dgm:cxn modelId="{30F2FF6D-9612-4E14-9024-04F31BD2FEB3}" type="presParOf" srcId="{593DDCDE-925E-452C-846B-512518EFB707}" destId="{D9C2C607-F48A-46F2-8BAB-A5A8D0160AD6}" srcOrd="0" destOrd="0" presId="urn:microsoft.com/office/officeart/2005/8/layout/hList1"/>
    <dgm:cxn modelId="{CC85F42F-0F5E-43FD-A40F-2B35F7B752EF}" type="presParOf" srcId="{593DDCDE-925E-452C-846B-512518EFB707}" destId="{14397473-B30B-46E2-95F1-1B01A339A4C5}" srcOrd="1" destOrd="0" presId="urn:microsoft.com/office/officeart/2005/8/layout/hList1"/>
    <dgm:cxn modelId="{0102A31A-CDF1-4E76-A1B7-415728E2ABED}" type="presParOf" srcId="{0241A807-56C8-497C-8BBF-EDB82F78799E}" destId="{E525EDB6-CB00-42EC-A1CD-8B5AB67C3A06}" srcOrd="1" destOrd="0" presId="urn:microsoft.com/office/officeart/2005/8/layout/hList1"/>
    <dgm:cxn modelId="{1D0B24FB-0B08-4D1D-9825-1A6EC8EA0FF2}" type="presParOf" srcId="{0241A807-56C8-497C-8BBF-EDB82F78799E}" destId="{EECAA082-9871-4D7C-8C74-2F328800DA91}" srcOrd="2" destOrd="0" presId="urn:microsoft.com/office/officeart/2005/8/layout/hList1"/>
    <dgm:cxn modelId="{8B95CD2D-452E-45DC-ABDD-7F1334BB7945}" type="presParOf" srcId="{EECAA082-9871-4D7C-8C74-2F328800DA91}" destId="{7AFED499-B353-41B9-A6A5-D844A3E68DB0}" srcOrd="0" destOrd="0" presId="urn:microsoft.com/office/officeart/2005/8/layout/hList1"/>
    <dgm:cxn modelId="{3B8A1717-1E77-42A8-BB3C-6A238514B2AB}" type="presParOf" srcId="{EECAA082-9871-4D7C-8C74-2F328800DA91}" destId="{B3A0867F-7FCD-4DDE-9F46-8C31CFDC3026}" srcOrd="1" destOrd="0" presId="urn:microsoft.com/office/officeart/2005/8/layout/hList1"/>
    <dgm:cxn modelId="{159F6697-2604-47A8-BBF4-2C38E28FCFC9}" type="presParOf" srcId="{0241A807-56C8-497C-8BBF-EDB82F78799E}" destId="{B549C3EB-147C-4E60-86BC-4A57B1DACD0F}" srcOrd="3" destOrd="0" presId="urn:microsoft.com/office/officeart/2005/8/layout/hList1"/>
    <dgm:cxn modelId="{B928AC6D-0C85-4EFE-A176-B5E962984A60}" type="presParOf" srcId="{0241A807-56C8-497C-8BBF-EDB82F78799E}" destId="{DDD0D3A0-2267-4DCE-8CF6-4C5795492AB1}" srcOrd="4" destOrd="0" presId="urn:microsoft.com/office/officeart/2005/8/layout/hList1"/>
    <dgm:cxn modelId="{C2DC9F7E-168B-4837-A026-2FC22E32F8D4}" type="presParOf" srcId="{DDD0D3A0-2267-4DCE-8CF6-4C5795492AB1}" destId="{B686CE84-089C-4703-AEB6-B67E6F603D36}" srcOrd="0" destOrd="0" presId="urn:microsoft.com/office/officeart/2005/8/layout/hList1"/>
    <dgm:cxn modelId="{6002B82C-82DC-4B51-B305-B678490FF065}" type="presParOf" srcId="{DDD0D3A0-2267-4DCE-8CF6-4C5795492AB1}" destId="{ED4FC8C2-6199-429A-A1D0-461B2D98897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E770AE-2EE2-49AB-8062-D58364153139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6AF759-DA8E-48BE-917E-E9FE49EFE0E5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ЕДИНАЯ ЦЕЛЬ</a:t>
          </a: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40B1A74D-8CFA-45C4-9FB6-B4BEB328D7B5}" type="parTrans" cxnId="{C399885C-439C-429B-9783-D2121853B114}">
      <dgm:prSet/>
      <dgm:spPr/>
      <dgm:t>
        <a:bodyPr/>
        <a:lstStyle/>
        <a:p>
          <a:endParaRPr lang="ru-RU"/>
        </a:p>
      </dgm:t>
    </dgm:pt>
    <dgm:pt modelId="{AFEF9538-D256-4C37-8E88-13CF803BDF5E}" type="sibTrans" cxnId="{C399885C-439C-429B-9783-D2121853B114}">
      <dgm:prSet/>
      <dgm:spPr/>
      <dgm:t>
        <a:bodyPr/>
        <a:lstStyle/>
        <a:p>
          <a:endParaRPr lang="ru-RU"/>
        </a:p>
      </dgm:t>
    </dgm:pt>
    <dgm:pt modelId="{94562B69-50AC-42C2-8A8B-5BD6F82F7432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ДИСКРЕТНОСТЬ</a:t>
          </a:r>
        </a:p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СТРУКТУРЫ</a:t>
          </a:r>
        </a:p>
      </dgm:t>
    </dgm:pt>
    <dgm:pt modelId="{DA3E4282-46A9-47CD-AACF-4D2AACDCD9E3}" type="parTrans" cxnId="{DCEFC02B-FD2A-4BBB-A0D7-2CC93F742B4D}">
      <dgm:prSet/>
      <dgm:spPr/>
      <dgm:t>
        <a:bodyPr/>
        <a:lstStyle/>
        <a:p>
          <a:endParaRPr lang="ru-RU"/>
        </a:p>
      </dgm:t>
    </dgm:pt>
    <dgm:pt modelId="{F953BA7B-2D3B-4509-940B-8C1FB8A830A2}" type="sibTrans" cxnId="{DCEFC02B-FD2A-4BBB-A0D7-2CC93F742B4D}">
      <dgm:prSet/>
      <dgm:spPr/>
      <dgm:t>
        <a:bodyPr/>
        <a:lstStyle/>
        <a:p>
          <a:endParaRPr lang="ru-RU"/>
        </a:p>
      </dgm:t>
    </dgm:pt>
    <dgm:pt modelId="{57FD8123-7E28-4F30-8DE9-9FDAC5A0A2A0}" type="pres">
      <dgm:prSet presAssocID="{01E770AE-2EE2-49AB-8062-D5836415313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C0CB6D-2994-426B-AF1C-A6873E267E25}" type="pres">
      <dgm:prSet presAssocID="{01E770AE-2EE2-49AB-8062-D58364153139}" presName="divider" presStyleLbl="fgShp" presStyleIdx="0" presStyleCnt="1"/>
      <dgm:spPr/>
    </dgm:pt>
    <dgm:pt modelId="{D7E790D4-5486-419A-8C8F-1C6D01F28EE6}" type="pres">
      <dgm:prSet presAssocID="{176AF759-DA8E-48BE-917E-E9FE49EFE0E5}" presName="downArrow" presStyleLbl="node1" presStyleIdx="0" presStyleCnt="2"/>
      <dgm:spPr/>
    </dgm:pt>
    <dgm:pt modelId="{281D139E-0D6C-43E9-B290-3F9730292FEA}" type="pres">
      <dgm:prSet presAssocID="{176AF759-DA8E-48BE-917E-E9FE49EFE0E5}" presName="downArrowText" presStyleLbl="revTx" presStyleIdx="0" presStyleCnt="2" custScaleX="181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0B90D-3E71-41E3-A231-8F50D5E0DA62}" type="pres">
      <dgm:prSet presAssocID="{94562B69-50AC-42C2-8A8B-5BD6F82F7432}" presName="upArrow" presStyleLbl="node1" presStyleIdx="1" presStyleCnt="2"/>
      <dgm:spPr/>
    </dgm:pt>
    <dgm:pt modelId="{36F260F3-55C4-43E1-9EEF-3C4AB3BB55BE}" type="pres">
      <dgm:prSet presAssocID="{94562B69-50AC-42C2-8A8B-5BD6F82F7432}" presName="upArrowText" presStyleLbl="revTx" presStyleIdx="1" presStyleCnt="2" custScaleX="232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C4C282-F446-41DC-A2E5-CB88A9298BC9}" type="presOf" srcId="{94562B69-50AC-42C2-8A8B-5BD6F82F7432}" destId="{36F260F3-55C4-43E1-9EEF-3C4AB3BB55BE}" srcOrd="0" destOrd="0" presId="urn:microsoft.com/office/officeart/2005/8/layout/arrow3"/>
    <dgm:cxn modelId="{2EC299D6-A0F3-483E-9EE8-AA50F4B12997}" type="presOf" srcId="{176AF759-DA8E-48BE-917E-E9FE49EFE0E5}" destId="{281D139E-0D6C-43E9-B290-3F9730292FEA}" srcOrd="0" destOrd="0" presId="urn:microsoft.com/office/officeart/2005/8/layout/arrow3"/>
    <dgm:cxn modelId="{F1FEF9D8-F1EB-45F4-986F-0710B6AB59E8}" type="presOf" srcId="{01E770AE-2EE2-49AB-8062-D58364153139}" destId="{57FD8123-7E28-4F30-8DE9-9FDAC5A0A2A0}" srcOrd="0" destOrd="0" presId="urn:microsoft.com/office/officeart/2005/8/layout/arrow3"/>
    <dgm:cxn modelId="{C399885C-439C-429B-9783-D2121853B114}" srcId="{01E770AE-2EE2-49AB-8062-D58364153139}" destId="{176AF759-DA8E-48BE-917E-E9FE49EFE0E5}" srcOrd="0" destOrd="0" parTransId="{40B1A74D-8CFA-45C4-9FB6-B4BEB328D7B5}" sibTransId="{AFEF9538-D256-4C37-8E88-13CF803BDF5E}"/>
    <dgm:cxn modelId="{DCEFC02B-FD2A-4BBB-A0D7-2CC93F742B4D}" srcId="{01E770AE-2EE2-49AB-8062-D58364153139}" destId="{94562B69-50AC-42C2-8A8B-5BD6F82F7432}" srcOrd="1" destOrd="0" parTransId="{DA3E4282-46A9-47CD-AACF-4D2AACDCD9E3}" sibTransId="{F953BA7B-2D3B-4509-940B-8C1FB8A830A2}"/>
    <dgm:cxn modelId="{C4FE68CD-DC57-4439-956E-A0677870E7FE}" type="presParOf" srcId="{57FD8123-7E28-4F30-8DE9-9FDAC5A0A2A0}" destId="{16C0CB6D-2994-426B-AF1C-A6873E267E25}" srcOrd="0" destOrd="0" presId="urn:microsoft.com/office/officeart/2005/8/layout/arrow3"/>
    <dgm:cxn modelId="{16CC42F3-B8AF-4305-B945-1DCF607E6408}" type="presParOf" srcId="{57FD8123-7E28-4F30-8DE9-9FDAC5A0A2A0}" destId="{D7E790D4-5486-419A-8C8F-1C6D01F28EE6}" srcOrd="1" destOrd="0" presId="urn:microsoft.com/office/officeart/2005/8/layout/arrow3"/>
    <dgm:cxn modelId="{B04F0FBC-9401-4196-A6F2-ABB96EFE4C8C}" type="presParOf" srcId="{57FD8123-7E28-4F30-8DE9-9FDAC5A0A2A0}" destId="{281D139E-0D6C-43E9-B290-3F9730292FEA}" srcOrd="2" destOrd="0" presId="urn:microsoft.com/office/officeart/2005/8/layout/arrow3"/>
    <dgm:cxn modelId="{792332DD-2B58-44CB-A594-4A7B1A9BC6EE}" type="presParOf" srcId="{57FD8123-7E28-4F30-8DE9-9FDAC5A0A2A0}" destId="{9A90B90D-3E71-41E3-A231-8F50D5E0DA62}" srcOrd="3" destOrd="0" presId="urn:microsoft.com/office/officeart/2005/8/layout/arrow3"/>
    <dgm:cxn modelId="{F91022FF-3B62-4511-98A7-A9292A744211}" type="presParOf" srcId="{57FD8123-7E28-4F30-8DE9-9FDAC5A0A2A0}" destId="{36F260F3-55C4-43E1-9EEF-3C4AB3BB55BE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B9749F-77E1-4277-849E-A4E88B46F4C6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6D0FAC07-D8A2-405A-87D2-2D183F2C2AA9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Единая </a:t>
          </a:r>
        </a:p>
        <a:p>
          <a:r>
            <a:rPr lang="ru-RU" sz="1050" b="1" dirty="0" smtClean="0">
              <a:latin typeface="Times New Roman" pitchFamily="18" charset="0"/>
              <a:cs typeface="Times New Roman" pitchFamily="18" charset="0"/>
            </a:rPr>
            <a:t>система эпизоотического благополучия и продовольственной безопасности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9D83E17E-054A-4528-B1B6-6C7F45993E8D}" type="parTrans" cxnId="{E019690B-C8A6-4D75-9907-986F0124CAE5}">
      <dgm:prSet/>
      <dgm:spPr/>
      <dgm:t>
        <a:bodyPr/>
        <a:lstStyle/>
        <a:p>
          <a:endParaRPr lang="ru-RU"/>
        </a:p>
      </dgm:t>
    </dgm:pt>
    <dgm:pt modelId="{DE4C664C-C6A1-4B45-8B6E-7BFEF4EB8395}" type="sibTrans" cxnId="{E019690B-C8A6-4D75-9907-986F0124CAE5}">
      <dgm:prSet/>
      <dgm:spPr/>
      <dgm:t>
        <a:bodyPr/>
        <a:lstStyle/>
        <a:p>
          <a:endParaRPr lang="ru-RU"/>
        </a:p>
      </dgm:t>
    </dgm:pt>
    <dgm:pt modelId="{4C699237-9254-4F04-B5DE-79ACE560613A}">
      <dgm:prSet phldrT="[Текст]" custT="1"/>
      <dgm:spPr/>
      <dgm:t>
        <a:bodyPr/>
        <a:lstStyle/>
        <a:p>
          <a:r>
            <a:rPr lang="ru-RU" sz="1050" b="1" dirty="0" err="1" smtClean="0">
              <a:latin typeface="Times New Roman" pitchFamily="18" charset="0"/>
              <a:cs typeface="Times New Roman" pitchFamily="18" charset="0"/>
            </a:rPr>
            <a:t>Специали-зированные</a:t>
          </a:r>
          <a:r>
            <a:rPr lang="ru-RU" sz="1050" b="1" dirty="0" smtClean="0">
              <a:latin typeface="Times New Roman" pitchFamily="18" charset="0"/>
              <a:cs typeface="Times New Roman" pitchFamily="18" charset="0"/>
            </a:rPr>
            <a:t> структуры</a:t>
          </a:r>
          <a:endParaRPr lang="ru-RU" sz="1050" b="1" dirty="0">
            <a:latin typeface="Times New Roman" pitchFamily="18" charset="0"/>
            <a:cs typeface="Times New Roman" pitchFamily="18" charset="0"/>
          </a:endParaRPr>
        </a:p>
      </dgm:t>
    </dgm:pt>
    <dgm:pt modelId="{E0C950B6-FF0F-4DCC-AF91-116182A4D96A}" type="parTrans" cxnId="{37667AFF-865C-4F27-83E4-282321CB0403}">
      <dgm:prSet/>
      <dgm:spPr/>
      <dgm:t>
        <a:bodyPr/>
        <a:lstStyle/>
        <a:p>
          <a:endParaRPr lang="ru-RU"/>
        </a:p>
      </dgm:t>
    </dgm:pt>
    <dgm:pt modelId="{3A91D410-23B4-4E2B-810E-A1D0F372A416}" type="sibTrans" cxnId="{37667AFF-865C-4F27-83E4-282321CB0403}">
      <dgm:prSet/>
      <dgm:spPr/>
      <dgm:t>
        <a:bodyPr/>
        <a:lstStyle/>
        <a:p>
          <a:endParaRPr lang="ru-RU"/>
        </a:p>
      </dgm:t>
    </dgm:pt>
    <dgm:pt modelId="{04522CBD-B1BE-4994-BF69-35342C774CD2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Единая система</a:t>
          </a:r>
        </a:p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управления 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81A2550A-0F67-4206-88EC-B25A8BFC18D9}" type="parTrans" cxnId="{B605ACF5-5D95-47A3-9329-8C98A156B80D}">
      <dgm:prSet/>
      <dgm:spPr/>
      <dgm:t>
        <a:bodyPr/>
        <a:lstStyle/>
        <a:p>
          <a:endParaRPr lang="ru-RU"/>
        </a:p>
      </dgm:t>
    </dgm:pt>
    <dgm:pt modelId="{97A5329B-9D2D-4A4D-BA04-D39099DEE4A2}" type="sibTrans" cxnId="{B605ACF5-5D95-47A3-9329-8C98A156B80D}">
      <dgm:prSet/>
      <dgm:spPr/>
      <dgm:t>
        <a:bodyPr/>
        <a:lstStyle/>
        <a:p>
          <a:endParaRPr lang="ru-RU"/>
        </a:p>
      </dgm:t>
    </dgm:pt>
    <dgm:pt modelId="{FB70A498-9BD2-46BF-B637-63B94148E65D}" type="pres">
      <dgm:prSet presAssocID="{25B9749F-77E1-4277-849E-A4E88B46F4C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7904880-0DAF-4C8B-A517-CF30869B62AB}" type="pres">
      <dgm:prSet presAssocID="{6D0FAC07-D8A2-405A-87D2-2D183F2C2AA9}" presName="gear1" presStyleLbl="node1" presStyleIdx="0" presStyleCnt="3" custScaleX="110570" custScaleY="1097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A8B5AE-35D6-4121-AB1B-2F343E58F151}" type="pres">
      <dgm:prSet presAssocID="{6D0FAC07-D8A2-405A-87D2-2D183F2C2AA9}" presName="gear1srcNode" presStyleLbl="node1" presStyleIdx="0" presStyleCnt="3"/>
      <dgm:spPr/>
      <dgm:t>
        <a:bodyPr/>
        <a:lstStyle/>
        <a:p>
          <a:endParaRPr lang="ru-RU"/>
        </a:p>
      </dgm:t>
    </dgm:pt>
    <dgm:pt modelId="{68B188FA-F0B3-4D60-AC77-AB2E8D171CF3}" type="pres">
      <dgm:prSet presAssocID="{6D0FAC07-D8A2-405A-87D2-2D183F2C2AA9}" presName="gear1dstNode" presStyleLbl="node1" presStyleIdx="0" presStyleCnt="3"/>
      <dgm:spPr/>
      <dgm:t>
        <a:bodyPr/>
        <a:lstStyle/>
        <a:p>
          <a:endParaRPr lang="ru-RU"/>
        </a:p>
      </dgm:t>
    </dgm:pt>
    <dgm:pt modelId="{E8462F54-788B-4BF3-87B9-A1E8F467A66B}" type="pres">
      <dgm:prSet presAssocID="{4C699237-9254-4F04-B5DE-79ACE560613A}" presName="gear2" presStyleLbl="node1" presStyleIdx="1" presStyleCnt="3" custScaleX="111119" custLinFactNeighborX="-12499" custLinFactNeighborY="-37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76BF9D-8649-4A97-9B08-06C836AEE05C}" type="pres">
      <dgm:prSet presAssocID="{4C699237-9254-4F04-B5DE-79ACE560613A}" presName="gear2srcNode" presStyleLbl="node1" presStyleIdx="1" presStyleCnt="3"/>
      <dgm:spPr/>
      <dgm:t>
        <a:bodyPr/>
        <a:lstStyle/>
        <a:p>
          <a:endParaRPr lang="ru-RU"/>
        </a:p>
      </dgm:t>
    </dgm:pt>
    <dgm:pt modelId="{76FCE8B7-9FEA-4914-8D4B-B3AD0E1703D5}" type="pres">
      <dgm:prSet presAssocID="{4C699237-9254-4F04-B5DE-79ACE560613A}" presName="gear2dstNode" presStyleLbl="node1" presStyleIdx="1" presStyleCnt="3"/>
      <dgm:spPr/>
      <dgm:t>
        <a:bodyPr/>
        <a:lstStyle/>
        <a:p>
          <a:endParaRPr lang="ru-RU"/>
        </a:p>
      </dgm:t>
    </dgm:pt>
    <dgm:pt modelId="{86CC04DC-8D94-43B2-BE01-9607A7183CDA}" type="pres">
      <dgm:prSet presAssocID="{04522CBD-B1BE-4994-BF69-35342C774CD2}" presName="gear3" presStyleLbl="node1" presStyleIdx="2" presStyleCnt="3"/>
      <dgm:spPr/>
      <dgm:t>
        <a:bodyPr/>
        <a:lstStyle/>
        <a:p>
          <a:endParaRPr lang="ru-RU"/>
        </a:p>
      </dgm:t>
    </dgm:pt>
    <dgm:pt modelId="{D6EBCAEA-B92B-4656-9F68-DCEECD3222AD}" type="pres">
      <dgm:prSet presAssocID="{04522CBD-B1BE-4994-BF69-35342C774CD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BCF73-58CA-45A6-ADB9-1E25642E9D2C}" type="pres">
      <dgm:prSet presAssocID="{04522CBD-B1BE-4994-BF69-35342C774CD2}" presName="gear3srcNode" presStyleLbl="node1" presStyleIdx="2" presStyleCnt="3"/>
      <dgm:spPr/>
      <dgm:t>
        <a:bodyPr/>
        <a:lstStyle/>
        <a:p>
          <a:endParaRPr lang="ru-RU"/>
        </a:p>
      </dgm:t>
    </dgm:pt>
    <dgm:pt modelId="{01744D02-6847-4D53-873B-E6631332907B}" type="pres">
      <dgm:prSet presAssocID="{04522CBD-B1BE-4994-BF69-35342C774CD2}" presName="gear3dstNode" presStyleLbl="node1" presStyleIdx="2" presStyleCnt="3"/>
      <dgm:spPr/>
      <dgm:t>
        <a:bodyPr/>
        <a:lstStyle/>
        <a:p>
          <a:endParaRPr lang="ru-RU"/>
        </a:p>
      </dgm:t>
    </dgm:pt>
    <dgm:pt modelId="{B7F58756-7419-4157-B7F0-9E80D8108989}" type="pres">
      <dgm:prSet presAssocID="{DE4C664C-C6A1-4B45-8B6E-7BFEF4EB8395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C757199E-E071-4660-9C87-45F2E452FEB8}" type="pres">
      <dgm:prSet presAssocID="{3A91D410-23B4-4E2B-810E-A1D0F372A416}" presName="connector2" presStyleLbl="sibTrans2D1" presStyleIdx="1" presStyleCnt="3" custLinFactNeighborX="-17326" custLinFactNeighborY="-6410"/>
      <dgm:spPr/>
      <dgm:t>
        <a:bodyPr/>
        <a:lstStyle/>
        <a:p>
          <a:endParaRPr lang="ru-RU"/>
        </a:p>
      </dgm:t>
    </dgm:pt>
    <dgm:pt modelId="{633E3387-359E-4216-BCC7-610734E6A2BC}" type="pres">
      <dgm:prSet presAssocID="{97A5329B-9D2D-4A4D-BA04-D39099DEE4A2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D3F4EE67-38BC-448F-9372-626AE28BFC9C}" type="presOf" srcId="{04522CBD-B1BE-4994-BF69-35342C774CD2}" destId="{01744D02-6847-4D53-873B-E6631332907B}" srcOrd="3" destOrd="0" presId="urn:microsoft.com/office/officeart/2005/8/layout/gear1"/>
    <dgm:cxn modelId="{B605ACF5-5D95-47A3-9329-8C98A156B80D}" srcId="{25B9749F-77E1-4277-849E-A4E88B46F4C6}" destId="{04522CBD-B1BE-4994-BF69-35342C774CD2}" srcOrd="2" destOrd="0" parTransId="{81A2550A-0F67-4206-88EC-B25A8BFC18D9}" sibTransId="{97A5329B-9D2D-4A4D-BA04-D39099DEE4A2}"/>
    <dgm:cxn modelId="{37667AFF-865C-4F27-83E4-282321CB0403}" srcId="{25B9749F-77E1-4277-849E-A4E88B46F4C6}" destId="{4C699237-9254-4F04-B5DE-79ACE560613A}" srcOrd="1" destOrd="0" parTransId="{E0C950B6-FF0F-4DCC-AF91-116182A4D96A}" sibTransId="{3A91D410-23B4-4E2B-810E-A1D0F372A416}"/>
    <dgm:cxn modelId="{2DC43C01-28AC-487C-9AE1-9DFC64F33C89}" type="presOf" srcId="{04522CBD-B1BE-4994-BF69-35342C774CD2}" destId="{86CC04DC-8D94-43B2-BE01-9607A7183CDA}" srcOrd="0" destOrd="0" presId="urn:microsoft.com/office/officeart/2005/8/layout/gear1"/>
    <dgm:cxn modelId="{E019690B-C8A6-4D75-9907-986F0124CAE5}" srcId="{25B9749F-77E1-4277-849E-A4E88B46F4C6}" destId="{6D0FAC07-D8A2-405A-87D2-2D183F2C2AA9}" srcOrd="0" destOrd="0" parTransId="{9D83E17E-054A-4528-B1B6-6C7F45993E8D}" sibTransId="{DE4C664C-C6A1-4B45-8B6E-7BFEF4EB8395}"/>
    <dgm:cxn modelId="{76A0A6B8-EE68-42E9-A099-E86144CE4EB0}" type="presOf" srcId="{4C699237-9254-4F04-B5DE-79ACE560613A}" destId="{E8462F54-788B-4BF3-87B9-A1E8F467A66B}" srcOrd="0" destOrd="0" presId="urn:microsoft.com/office/officeart/2005/8/layout/gear1"/>
    <dgm:cxn modelId="{6D5B2F8C-B29D-4AA8-B305-904FA1637FEE}" type="presOf" srcId="{4C699237-9254-4F04-B5DE-79ACE560613A}" destId="{5176BF9D-8649-4A97-9B08-06C836AEE05C}" srcOrd="1" destOrd="0" presId="urn:microsoft.com/office/officeart/2005/8/layout/gear1"/>
    <dgm:cxn modelId="{D3FCBF4B-A24E-42D3-937F-07229D409720}" type="presOf" srcId="{97A5329B-9D2D-4A4D-BA04-D39099DEE4A2}" destId="{633E3387-359E-4216-BCC7-610734E6A2BC}" srcOrd="0" destOrd="0" presId="urn:microsoft.com/office/officeart/2005/8/layout/gear1"/>
    <dgm:cxn modelId="{540547A8-CB0E-4F85-9500-A631A6E4E55C}" type="presOf" srcId="{6D0FAC07-D8A2-405A-87D2-2D183F2C2AA9}" destId="{3EA8B5AE-35D6-4121-AB1B-2F343E58F151}" srcOrd="1" destOrd="0" presId="urn:microsoft.com/office/officeart/2005/8/layout/gear1"/>
    <dgm:cxn modelId="{43D5CD1F-8638-4A97-BDC5-6DFF95E5E50A}" type="presOf" srcId="{6D0FAC07-D8A2-405A-87D2-2D183F2C2AA9}" destId="{68B188FA-F0B3-4D60-AC77-AB2E8D171CF3}" srcOrd="2" destOrd="0" presId="urn:microsoft.com/office/officeart/2005/8/layout/gear1"/>
    <dgm:cxn modelId="{FF1F5072-582B-4295-8569-7D41A2959E28}" type="presOf" srcId="{6D0FAC07-D8A2-405A-87D2-2D183F2C2AA9}" destId="{67904880-0DAF-4C8B-A517-CF30869B62AB}" srcOrd="0" destOrd="0" presId="urn:microsoft.com/office/officeart/2005/8/layout/gear1"/>
    <dgm:cxn modelId="{29FB0E4F-70FC-4505-BFC8-012CE3D77256}" type="presOf" srcId="{04522CBD-B1BE-4994-BF69-35342C774CD2}" destId="{F33BCF73-58CA-45A6-ADB9-1E25642E9D2C}" srcOrd="2" destOrd="0" presId="urn:microsoft.com/office/officeart/2005/8/layout/gear1"/>
    <dgm:cxn modelId="{72C2C0FC-D118-49F5-8D18-A51A3E460D13}" type="presOf" srcId="{3A91D410-23B4-4E2B-810E-A1D0F372A416}" destId="{C757199E-E071-4660-9C87-45F2E452FEB8}" srcOrd="0" destOrd="0" presId="urn:microsoft.com/office/officeart/2005/8/layout/gear1"/>
    <dgm:cxn modelId="{C3E52502-E3E5-4DD6-84B7-02C92A9F9E42}" type="presOf" srcId="{25B9749F-77E1-4277-849E-A4E88B46F4C6}" destId="{FB70A498-9BD2-46BF-B637-63B94148E65D}" srcOrd="0" destOrd="0" presId="urn:microsoft.com/office/officeart/2005/8/layout/gear1"/>
    <dgm:cxn modelId="{822EAAB1-4DCF-449F-ADF4-970ABA080796}" type="presOf" srcId="{4C699237-9254-4F04-B5DE-79ACE560613A}" destId="{76FCE8B7-9FEA-4914-8D4B-B3AD0E1703D5}" srcOrd="2" destOrd="0" presId="urn:microsoft.com/office/officeart/2005/8/layout/gear1"/>
    <dgm:cxn modelId="{CF4024D9-6BFD-415A-AC66-7A5E1B451777}" type="presOf" srcId="{04522CBD-B1BE-4994-BF69-35342C774CD2}" destId="{D6EBCAEA-B92B-4656-9F68-DCEECD3222AD}" srcOrd="1" destOrd="0" presId="urn:microsoft.com/office/officeart/2005/8/layout/gear1"/>
    <dgm:cxn modelId="{9F0B5323-6500-4E6B-A6B3-E40DD888EE87}" type="presOf" srcId="{DE4C664C-C6A1-4B45-8B6E-7BFEF4EB8395}" destId="{B7F58756-7419-4157-B7F0-9E80D8108989}" srcOrd="0" destOrd="0" presId="urn:microsoft.com/office/officeart/2005/8/layout/gear1"/>
    <dgm:cxn modelId="{F39E3A7D-4B57-47A1-ABC5-A00F376525FA}" type="presParOf" srcId="{FB70A498-9BD2-46BF-B637-63B94148E65D}" destId="{67904880-0DAF-4C8B-A517-CF30869B62AB}" srcOrd="0" destOrd="0" presId="urn:microsoft.com/office/officeart/2005/8/layout/gear1"/>
    <dgm:cxn modelId="{FED2F7E0-DFBB-4DFC-984D-7C5389573ADD}" type="presParOf" srcId="{FB70A498-9BD2-46BF-B637-63B94148E65D}" destId="{3EA8B5AE-35D6-4121-AB1B-2F343E58F151}" srcOrd="1" destOrd="0" presId="urn:microsoft.com/office/officeart/2005/8/layout/gear1"/>
    <dgm:cxn modelId="{2B4D0383-26C3-4890-B13E-D65EF3B5AAFB}" type="presParOf" srcId="{FB70A498-9BD2-46BF-B637-63B94148E65D}" destId="{68B188FA-F0B3-4D60-AC77-AB2E8D171CF3}" srcOrd="2" destOrd="0" presId="urn:microsoft.com/office/officeart/2005/8/layout/gear1"/>
    <dgm:cxn modelId="{14E73D8D-094A-451E-9F28-72033B6BB088}" type="presParOf" srcId="{FB70A498-9BD2-46BF-B637-63B94148E65D}" destId="{E8462F54-788B-4BF3-87B9-A1E8F467A66B}" srcOrd="3" destOrd="0" presId="urn:microsoft.com/office/officeart/2005/8/layout/gear1"/>
    <dgm:cxn modelId="{5521BBFB-E3C8-450A-A1B4-9534846252F9}" type="presParOf" srcId="{FB70A498-9BD2-46BF-B637-63B94148E65D}" destId="{5176BF9D-8649-4A97-9B08-06C836AEE05C}" srcOrd="4" destOrd="0" presId="urn:microsoft.com/office/officeart/2005/8/layout/gear1"/>
    <dgm:cxn modelId="{9B212D30-8D57-400A-8501-3056530D056D}" type="presParOf" srcId="{FB70A498-9BD2-46BF-B637-63B94148E65D}" destId="{76FCE8B7-9FEA-4914-8D4B-B3AD0E1703D5}" srcOrd="5" destOrd="0" presId="urn:microsoft.com/office/officeart/2005/8/layout/gear1"/>
    <dgm:cxn modelId="{F629D4B3-95D6-49B8-AF2B-EAC8B08C310E}" type="presParOf" srcId="{FB70A498-9BD2-46BF-B637-63B94148E65D}" destId="{86CC04DC-8D94-43B2-BE01-9607A7183CDA}" srcOrd="6" destOrd="0" presId="urn:microsoft.com/office/officeart/2005/8/layout/gear1"/>
    <dgm:cxn modelId="{D421FB3B-E320-4E8F-8DB5-69A46AFAC0F3}" type="presParOf" srcId="{FB70A498-9BD2-46BF-B637-63B94148E65D}" destId="{D6EBCAEA-B92B-4656-9F68-DCEECD3222AD}" srcOrd="7" destOrd="0" presId="urn:microsoft.com/office/officeart/2005/8/layout/gear1"/>
    <dgm:cxn modelId="{068ACA75-4C3F-49BC-900A-B643B71EC4C3}" type="presParOf" srcId="{FB70A498-9BD2-46BF-B637-63B94148E65D}" destId="{F33BCF73-58CA-45A6-ADB9-1E25642E9D2C}" srcOrd="8" destOrd="0" presId="urn:microsoft.com/office/officeart/2005/8/layout/gear1"/>
    <dgm:cxn modelId="{BB1473EF-1AA0-4626-941F-EA9201FDB9BD}" type="presParOf" srcId="{FB70A498-9BD2-46BF-B637-63B94148E65D}" destId="{01744D02-6847-4D53-873B-E6631332907B}" srcOrd="9" destOrd="0" presId="urn:microsoft.com/office/officeart/2005/8/layout/gear1"/>
    <dgm:cxn modelId="{E60EF96C-3DAA-45BC-B419-CE4EBC5B44F2}" type="presParOf" srcId="{FB70A498-9BD2-46BF-B637-63B94148E65D}" destId="{B7F58756-7419-4157-B7F0-9E80D8108989}" srcOrd="10" destOrd="0" presId="urn:microsoft.com/office/officeart/2005/8/layout/gear1"/>
    <dgm:cxn modelId="{B96A60DD-85D2-4391-8FEC-F5A71E40FBDB}" type="presParOf" srcId="{FB70A498-9BD2-46BF-B637-63B94148E65D}" destId="{C757199E-E071-4660-9C87-45F2E452FEB8}" srcOrd="11" destOrd="0" presId="urn:microsoft.com/office/officeart/2005/8/layout/gear1"/>
    <dgm:cxn modelId="{B178672B-3535-41B2-978E-E31DB3F8632C}" type="presParOf" srcId="{FB70A498-9BD2-46BF-B637-63B94148E65D}" destId="{633E3387-359E-4216-BCC7-610734E6A2BC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8B3734-76BF-49F6-A04C-70892B5FE948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6C24EFAB-375B-4516-B1F4-04F10D662DED}">
      <dgm:prSet phldrT="[Текст]"/>
      <dgm:spPr/>
      <dgm:t>
        <a:bodyPr/>
        <a:lstStyle/>
        <a:p>
          <a:r>
            <a:rPr lang="ru-RU" dirty="0" smtClean="0"/>
            <a:t>Реорганизация ветеринарной службы</a:t>
          </a:r>
          <a:endParaRPr lang="ru-RU" dirty="0"/>
        </a:p>
      </dgm:t>
    </dgm:pt>
    <dgm:pt modelId="{BDECCDC7-CCF5-4A27-8240-78B441184BCE}" type="parTrans" cxnId="{AF506F33-5CB2-442B-B28A-79702A344863}">
      <dgm:prSet/>
      <dgm:spPr/>
      <dgm:t>
        <a:bodyPr/>
        <a:lstStyle/>
        <a:p>
          <a:endParaRPr lang="ru-RU"/>
        </a:p>
      </dgm:t>
    </dgm:pt>
    <dgm:pt modelId="{65ACF651-0390-47E9-8A22-A51C5AB7F055}" type="sibTrans" cxnId="{AF506F33-5CB2-442B-B28A-79702A344863}">
      <dgm:prSet/>
      <dgm:spPr/>
      <dgm:t>
        <a:bodyPr/>
        <a:lstStyle/>
        <a:p>
          <a:endParaRPr lang="ru-RU"/>
        </a:p>
      </dgm:t>
    </dgm:pt>
    <dgm:pt modelId="{1411AD52-139F-4D9D-840A-5382E19080B4}">
      <dgm:prSet phldrT="[Текст]"/>
      <dgm:spPr/>
      <dgm:t>
        <a:bodyPr/>
        <a:lstStyle/>
        <a:p>
          <a:r>
            <a:rPr lang="ru-RU" dirty="0" smtClean="0"/>
            <a:t>Безопасность и </a:t>
          </a:r>
          <a:r>
            <a:rPr lang="ru-RU" dirty="0" err="1" smtClean="0"/>
            <a:t>прослеживаемость</a:t>
          </a:r>
          <a:r>
            <a:rPr lang="ru-RU" dirty="0" smtClean="0"/>
            <a:t> продукции животноводства</a:t>
          </a:r>
          <a:endParaRPr lang="ru-RU" dirty="0"/>
        </a:p>
      </dgm:t>
    </dgm:pt>
    <dgm:pt modelId="{8C48FD2B-5105-4B9E-896C-16EE9F3EB8EE}" type="parTrans" cxnId="{0105D062-B0C7-44F7-8ABD-EF1BC6FECB28}">
      <dgm:prSet/>
      <dgm:spPr/>
      <dgm:t>
        <a:bodyPr/>
        <a:lstStyle/>
        <a:p>
          <a:endParaRPr lang="ru-RU"/>
        </a:p>
      </dgm:t>
    </dgm:pt>
    <dgm:pt modelId="{D0F1F638-CE60-4994-ABFE-5BAE407C5BD5}" type="sibTrans" cxnId="{0105D062-B0C7-44F7-8ABD-EF1BC6FECB28}">
      <dgm:prSet/>
      <dgm:spPr/>
      <dgm:t>
        <a:bodyPr/>
        <a:lstStyle/>
        <a:p>
          <a:endParaRPr lang="ru-RU"/>
        </a:p>
      </dgm:t>
    </dgm:pt>
    <dgm:pt modelId="{BA064A20-8A14-4BB4-AE2C-770F0421A99C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СКВОЗНАЯ электронная система  управления ветеринарными бизнес-процессами</a:t>
          </a:r>
          <a:endParaRPr lang="ru-RU" dirty="0">
            <a:solidFill>
              <a:schemeClr val="bg1"/>
            </a:solidFill>
          </a:endParaRPr>
        </a:p>
      </dgm:t>
    </dgm:pt>
    <dgm:pt modelId="{85461E96-2B75-4722-8FF0-C6EB08465D8A}" type="parTrans" cxnId="{C0B76B4B-6355-43FE-ACE6-CC7C19365321}">
      <dgm:prSet/>
      <dgm:spPr/>
      <dgm:t>
        <a:bodyPr/>
        <a:lstStyle/>
        <a:p>
          <a:endParaRPr lang="ru-RU"/>
        </a:p>
      </dgm:t>
    </dgm:pt>
    <dgm:pt modelId="{F06CC1B0-6A00-4BD2-B3D7-042D8BE745A0}" type="sibTrans" cxnId="{C0B76B4B-6355-43FE-ACE6-CC7C19365321}">
      <dgm:prSet/>
      <dgm:spPr/>
      <dgm:t>
        <a:bodyPr/>
        <a:lstStyle/>
        <a:p>
          <a:endParaRPr lang="ru-RU"/>
        </a:p>
      </dgm:t>
    </dgm:pt>
    <dgm:pt modelId="{AC2395AF-A7D6-45C9-BA85-77F622620A0F}" type="pres">
      <dgm:prSet presAssocID="{1B8B3734-76BF-49F6-A04C-70892B5FE948}" presName="Name0" presStyleCnt="0">
        <dgm:presLayoutVars>
          <dgm:dir/>
          <dgm:resizeHandles val="exact"/>
        </dgm:presLayoutVars>
      </dgm:prSet>
      <dgm:spPr/>
    </dgm:pt>
    <dgm:pt modelId="{C8096290-6FDC-4A70-A885-801B0A9FCEDA}" type="pres">
      <dgm:prSet presAssocID="{1B8B3734-76BF-49F6-A04C-70892B5FE948}" presName="fgShape" presStyleLbl="fgShp" presStyleIdx="0" presStyleCnt="1"/>
      <dgm:spPr/>
    </dgm:pt>
    <dgm:pt modelId="{5CF04F51-69B5-4612-A19D-35059DA0181C}" type="pres">
      <dgm:prSet presAssocID="{1B8B3734-76BF-49F6-A04C-70892B5FE948}" presName="linComp" presStyleCnt="0"/>
      <dgm:spPr/>
    </dgm:pt>
    <dgm:pt modelId="{EB0C60A9-D19D-425E-B364-B2B8166F5C5F}" type="pres">
      <dgm:prSet presAssocID="{6C24EFAB-375B-4516-B1F4-04F10D662DED}" presName="compNode" presStyleCnt="0"/>
      <dgm:spPr/>
    </dgm:pt>
    <dgm:pt modelId="{CBB7543C-7F49-4EB4-BE62-1720014BC190}" type="pres">
      <dgm:prSet presAssocID="{6C24EFAB-375B-4516-B1F4-04F10D662DED}" presName="bkgdShape" presStyleLbl="node1" presStyleIdx="0" presStyleCnt="3" custLinFactNeighborX="-12006"/>
      <dgm:spPr/>
      <dgm:t>
        <a:bodyPr/>
        <a:lstStyle/>
        <a:p>
          <a:endParaRPr lang="ru-RU"/>
        </a:p>
      </dgm:t>
    </dgm:pt>
    <dgm:pt modelId="{87768459-D1C3-4538-919A-ACD5C49143B3}" type="pres">
      <dgm:prSet presAssocID="{6C24EFAB-375B-4516-B1F4-04F10D662DED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97639-D335-4B80-9BFE-3A95C0E65761}" type="pres">
      <dgm:prSet presAssocID="{6C24EFAB-375B-4516-B1F4-04F10D662DED}" presName="invisiNode" presStyleLbl="node1" presStyleIdx="0" presStyleCnt="3"/>
      <dgm:spPr/>
    </dgm:pt>
    <dgm:pt modelId="{14B38EF9-5066-4A0B-BAFC-D42B63763684}" type="pres">
      <dgm:prSet presAssocID="{6C24EFAB-375B-4516-B1F4-04F10D662DED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806E700-F872-468E-80DC-5950658E7EDC}" type="pres">
      <dgm:prSet presAssocID="{65ACF651-0390-47E9-8A22-A51C5AB7F05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449F952-0F59-43E7-8F9B-E2C4B81E116F}" type="pres">
      <dgm:prSet presAssocID="{1411AD52-139F-4D9D-840A-5382E19080B4}" presName="compNode" presStyleCnt="0"/>
      <dgm:spPr/>
    </dgm:pt>
    <dgm:pt modelId="{EBC1CEB6-6AE3-423E-A32C-BAC99AF5B218}" type="pres">
      <dgm:prSet presAssocID="{1411AD52-139F-4D9D-840A-5382E19080B4}" presName="bkgdShape" presStyleLbl="node1" presStyleIdx="1" presStyleCnt="3"/>
      <dgm:spPr/>
      <dgm:t>
        <a:bodyPr/>
        <a:lstStyle/>
        <a:p>
          <a:endParaRPr lang="ru-RU"/>
        </a:p>
      </dgm:t>
    </dgm:pt>
    <dgm:pt modelId="{535B6B78-39A1-4527-B2AD-788F4EAC7A66}" type="pres">
      <dgm:prSet presAssocID="{1411AD52-139F-4D9D-840A-5382E19080B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09D442-6F0E-44AD-B819-F7F8E375C400}" type="pres">
      <dgm:prSet presAssocID="{1411AD52-139F-4D9D-840A-5382E19080B4}" presName="invisiNode" presStyleLbl="node1" presStyleIdx="1" presStyleCnt="3"/>
      <dgm:spPr/>
    </dgm:pt>
    <dgm:pt modelId="{6AA20BE5-0535-48E4-AB0D-AAC637108ACA}" type="pres">
      <dgm:prSet presAssocID="{1411AD52-139F-4D9D-840A-5382E19080B4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2B98630-03D5-44A9-A374-CEB266A39066}" type="pres">
      <dgm:prSet presAssocID="{D0F1F638-CE60-4994-ABFE-5BAE407C5BD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044821B-30F6-473B-8EDE-9ADAC6126F31}" type="pres">
      <dgm:prSet presAssocID="{BA064A20-8A14-4BB4-AE2C-770F0421A99C}" presName="compNode" presStyleCnt="0"/>
      <dgm:spPr/>
    </dgm:pt>
    <dgm:pt modelId="{C87F2C9D-4F4B-4908-AACF-F4A018049B6C}" type="pres">
      <dgm:prSet presAssocID="{BA064A20-8A14-4BB4-AE2C-770F0421A99C}" presName="bkgdShape" presStyleLbl="node1" presStyleIdx="2" presStyleCnt="3"/>
      <dgm:spPr/>
      <dgm:t>
        <a:bodyPr/>
        <a:lstStyle/>
        <a:p>
          <a:endParaRPr lang="ru-RU"/>
        </a:p>
      </dgm:t>
    </dgm:pt>
    <dgm:pt modelId="{EC5C1404-98CD-463D-8DBC-4ED8C51FEC3B}" type="pres">
      <dgm:prSet presAssocID="{BA064A20-8A14-4BB4-AE2C-770F0421A99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533CC-66C6-4257-BC23-7D5CE4C02D8F}" type="pres">
      <dgm:prSet presAssocID="{BA064A20-8A14-4BB4-AE2C-770F0421A99C}" presName="invisiNode" presStyleLbl="node1" presStyleIdx="2" presStyleCnt="3"/>
      <dgm:spPr/>
    </dgm:pt>
    <dgm:pt modelId="{DC0DDDD9-58C0-410E-959B-3F9356AE6320}" type="pres">
      <dgm:prSet presAssocID="{BA064A20-8A14-4BB4-AE2C-770F0421A99C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905FE5B-5373-47F0-BD1E-5C2C1CF2722C}" type="presOf" srcId="{6C24EFAB-375B-4516-B1F4-04F10D662DED}" destId="{87768459-D1C3-4538-919A-ACD5C49143B3}" srcOrd="1" destOrd="0" presId="urn:microsoft.com/office/officeart/2005/8/layout/hList7#1"/>
    <dgm:cxn modelId="{DE36841A-017C-4CCC-AD88-2FA45414F062}" type="presOf" srcId="{1B8B3734-76BF-49F6-A04C-70892B5FE948}" destId="{AC2395AF-A7D6-45C9-BA85-77F622620A0F}" srcOrd="0" destOrd="0" presId="urn:microsoft.com/office/officeart/2005/8/layout/hList7#1"/>
    <dgm:cxn modelId="{6A6C5CF4-C13A-4AC8-B233-98AA9C0928E5}" type="presOf" srcId="{D0F1F638-CE60-4994-ABFE-5BAE407C5BD5}" destId="{82B98630-03D5-44A9-A374-CEB266A39066}" srcOrd="0" destOrd="0" presId="urn:microsoft.com/office/officeart/2005/8/layout/hList7#1"/>
    <dgm:cxn modelId="{C0B76B4B-6355-43FE-ACE6-CC7C19365321}" srcId="{1B8B3734-76BF-49F6-A04C-70892B5FE948}" destId="{BA064A20-8A14-4BB4-AE2C-770F0421A99C}" srcOrd="2" destOrd="0" parTransId="{85461E96-2B75-4722-8FF0-C6EB08465D8A}" sibTransId="{F06CC1B0-6A00-4BD2-B3D7-042D8BE745A0}"/>
    <dgm:cxn modelId="{94159F3B-EC9D-4602-AC05-4E80B773A5D7}" type="presOf" srcId="{BA064A20-8A14-4BB4-AE2C-770F0421A99C}" destId="{EC5C1404-98CD-463D-8DBC-4ED8C51FEC3B}" srcOrd="1" destOrd="0" presId="urn:microsoft.com/office/officeart/2005/8/layout/hList7#1"/>
    <dgm:cxn modelId="{E75D3607-3A9B-4400-923A-922C16E8D037}" type="presOf" srcId="{65ACF651-0390-47E9-8A22-A51C5AB7F055}" destId="{E806E700-F872-468E-80DC-5950658E7EDC}" srcOrd="0" destOrd="0" presId="urn:microsoft.com/office/officeart/2005/8/layout/hList7#1"/>
    <dgm:cxn modelId="{DB36BD58-988C-4BFC-98B6-ED3BAA2B1FBF}" type="presOf" srcId="{BA064A20-8A14-4BB4-AE2C-770F0421A99C}" destId="{C87F2C9D-4F4B-4908-AACF-F4A018049B6C}" srcOrd="0" destOrd="0" presId="urn:microsoft.com/office/officeart/2005/8/layout/hList7#1"/>
    <dgm:cxn modelId="{FBCB05FE-ECE7-4BE0-83A6-C1611C883D97}" type="presOf" srcId="{1411AD52-139F-4D9D-840A-5382E19080B4}" destId="{535B6B78-39A1-4527-B2AD-788F4EAC7A66}" srcOrd="1" destOrd="0" presId="urn:microsoft.com/office/officeart/2005/8/layout/hList7#1"/>
    <dgm:cxn modelId="{241E5D96-8CED-4BF1-8AC7-298A0FEF6A3B}" type="presOf" srcId="{1411AD52-139F-4D9D-840A-5382E19080B4}" destId="{EBC1CEB6-6AE3-423E-A32C-BAC99AF5B218}" srcOrd="0" destOrd="0" presId="urn:microsoft.com/office/officeart/2005/8/layout/hList7#1"/>
    <dgm:cxn modelId="{7A9BB4CE-BF66-4752-9C66-560129C51C36}" type="presOf" srcId="{6C24EFAB-375B-4516-B1F4-04F10D662DED}" destId="{CBB7543C-7F49-4EB4-BE62-1720014BC190}" srcOrd="0" destOrd="0" presId="urn:microsoft.com/office/officeart/2005/8/layout/hList7#1"/>
    <dgm:cxn modelId="{0105D062-B0C7-44F7-8ABD-EF1BC6FECB28}" srcId="{1B8B3734-76BF-49F6-A04C-70892B5FE948}" destId="{1411AD52-139F-4D9D-840A-5382E19080B4}" srcOrd="1" destOrd="0" parTransId="{8C48FD2B-5105-4B9E-896C-16EE9F3EB8EE}" sibTransId="{D0F1F638-CE60-4994-ABFE-5BAE407C5BD5}"/>
    <dgm:cxn modelId="{AF506F33-5CB2-442B-B28A-79702A344863}" srcId="{1B8B3734-76BF-49F6-A04C-70892B5FE948}" destId="{6C24EFAB-375B-4516-B1F4-04F10D662DED}" srcOrd="0" destOrd="0" parTransId="{BDECCDC7-CCF5-4A27-8240-78B441184BCE}" sibTransId="{65ACF651-0390-47E9-8A22-A51C5AB7F055}"/>
    <dgm:cxn modelId="{94990D1D-D974-4B98-92C8-77C797CA0A99}" type="presParOf" srcId="{AC2395AF-A7D6-45C9-BA85-77F622620A0F}" destId="{C8096290-6FDC-4A70-A885-801B0A9FCEDA}" srcOrd="0" destOrd="0" presId="urn:microsoft.com/office/officeart/2005/8/layout/hList7#1"/>
    <dgm:cxn modelId="{1BF7AF75-385A-4F13-9B80-9082265DB5E3}" type="presParOf" srcId="{AC2395AF-A7D6-45C9-BA85-77F622620A0F}" destId="{5CF04F51-69B5-4612-A19D-35059DA0181C}" srcOrd="1" destOrd="0" presId="urn:microsoft.com/office/officeart/2005/8/layout/hList7#1"/>
    <dgm:cxn modelId="{CD1AE8CB-7B62-4CB2-BB02-83AEBD9241BB}" type="presParOf" srcId="{5CF04F51-69B5-4612-A19D-35059DA0181C}" destId="{EB0C60A9-D19D-425E-B364-B2B8166F5C5F}" srcOrd="0" destOrd="0" presId="urn:microsoft.com/office/officeart/2005/8/layout/hList7#1"/>
    <dgm:cxn modelId="{F3448EE0-55B8-4AC0-8242-2F0C31D57944}" type="presParOf" srcId="{EB0C60A9-D19D-425E-B364-B2B8166F5C5F}" destId="{CBB7543C-7F49-4EB4-BE62-1720014BC190}" srcOrd="0" destOrd="0" presId="urn:microsoft.com/office/officeart/2005/8/layout/hList7#1"/>
    <dgm:cxn modelId="{B81F7ACD-83C4-47C9-811F-B1D8D6A53310}" type="presParOf" srcId="{EB0C60A9-D19D-425E-B364-B2B8166F5C5F}" destId="{87768459-D1C3-4538-919A-ACD5C49143B3}" srcOrd="1" destOrd="0" presId="urn:microsoft.com/office/officeart/2005/8/layout/hList7#1"/>
    <dgm:cxn modelId="{92C12FE7-51C6-4B65-81C2-AE7B7A728E70}" type="presParOf" srcId="{EB0C60A9-D19D-425E-B364-B2B8166F5C5F}" destId="{83E97639-D335-4B80-9BFE-3A95C0E65761}" srcOrd="2" destOrd="0" presId="urn:microsoft.com/office/officeart/2005/8/layout/hList7#1"/>
    <dgm:cxn modelId="{23FF5041-F860-4AAF-AC6D-0A97549EB824}" type="presParOf" srcId="{EB0C60A9-D19D-425E-B364-B2B8166F5C5F}" destId="{14B38EF9-5066-4A0B-BAFC-D42B63763684}" srcOrd="3" destOrd="0" presId="urn:microsoft.com/office/officeart/2005/8/layout/hList7#1"/>
    <dgm:cxn modelId="{AB957B44-DBF2-4355-993A-3FEAF98A0A1F}" type="presParOf" srcId="{5CF04F51-69B5-4612-A19D-35059DA0181C}" destId="{E806E700-F872-468E-80DC-5950658E7EDC}" srcOrd="1" destOrd="0" presId="urn:microsoft.com/office/officeart/2005/8/layout/hList7#1"/>
    <dgm:cxn modelId="{C5D4C52C-E11B-43C2-8979-8357DD78CB5E}" type="presParOf" srcId="{5CF04F51-69B5-4612-A19D-35059DA0181C}" destId="{3449F952-0F59-43E7-8F9B-E2C4B81E116F}" srcOrd="2" destOrd="0" presId="urn:microsoft.com/office/officeart/2005/8/layout/hList7#1"/>
    <dgm:cxn modelId="{342E013C-76A9-43D1-91CF-65739121978A}" type="presParOf" srcId="{3449F952-0F59-43E7-8F9B-E2C4B81E116F}" destId="{EBC1CEB6-6AE3-423E-A32C-BAC99AF5B218}" srcOrd="0" destOrd="0" presId="urn:microsoft.com/office/officeart/2005/8/layout/hList7#1"/>
    <dgm:cxn modelId="{1065E812-4335-48C1-A699-84104853631D}" type="presParOf" srcId="{3449F952-0F59-43E7-8F9B-E2C4B81E116F}" destId="{535B6B78-39A1-4527-B2AD-788F4EAC7A66}" srcOrd="1" destOrd="0" presId="urn:microsoft.com/office/officeart/2005/8/layout/hList7#1"/>
    <dgm:cxn modelId="{D9CDBA2A-B704-492D-BA3F-E8316FA015E8}" type="presParOf" srcId="{3449F952-0F59-43E7-8F9B-E2C4B81E116F}" destId="{B609D442-6F0E-44AD-B819-F7F8E375C400}" srcOrd="2" destOrd="0" presId="urn:microsoft.com/office/officeart/2005/8/layout/hList7#1"/>
    <dgm:cxn modelId="{755BE927-09EA-4344-92BA-100DFC0E5437}" type="presParOf" srcId="{3449F952-0F59-43E7-8F9B-E2C4B81E116F}" destId="{6AA20BE5-0535-48E4-AB0D-AAC637108ACA}" srcOrd="3" destOrd="0" presId="urn:microsoft.com/office/officeart/2005/8/layout/hList7#1"/>
    <dgm:cxn modelId="{EDBDA3D2-AEA5-4103-8B1C-DD4F507E1F45}" type="presParOf" srcId="{5CF04F51-69B5-4612-A19D-35059DA0181C}" destId="{82B98630-03D5-44A9-A374-CEB266A39066}" srcOrd="3" destOrd="0" presId="urn:microsoft.com/office/officeart/2005/8/layout/hList7#1"/>
    <dgm:cxn modelId="{D23A077B-86CD-4A33-8892-AF1FBCC1D80C}" type="presParOf" srcId="{5CF04F51-69B5-4612-A19D-35059DA0181C}" destId="{8044821B-30F6-473B-8EDE-9ADAC6126F31}" srcOrd="4" destOrd="0" presId="urn:microsoft.com/office/officeart/2005/8/layout/hList7#1"/>
    <dgm:cxn modelId="{2969A764-460E-402D-B4CB-FFFF55FA7A7B}" type="presParOf" srcId="{8044821B-30F6-473B-8EDE-9ADAC6126F31}" destId="{C87F2C9D-4F4B-4908-AACF-F4A018049B6C}" srcOrd="0" destOrd="0" presId="urn:microsoft.com/office/officeart/2005/8/layout/hList7#1"/>
    <dgm:cxn modelId="{6AD30252-C7BE-4415-A293-4C62F91C8C90}" type="presParOf" srcId="{8044821B-30F6-473B-8EDE-9ADAC6126F31}" destId="{EC5C1404-98CD-463D-8DBC-4ED8C51FEC3B}" srcOrd="1" destOrd="0" presId="urn:microsoft.com/office/officeart/2005/8/layout/hList7#1"/>
    <dgm:cxn modelId="{DFD2EF0E-0F9C-47DD-8251-B2E7015F7213}" type="presParOf" srcId="{8044821B-30F6-473B-8EDE-9ADAC6126F31}" destId="{273533CC-66C6-4257-BC23-7D5CE4C02D8F}" srcOrd="2" destOrd="0" presId="urn:microsoft.com/office/officeart/2005/8/layout/hList7#1"/>
    <dgm:cxn modelId="{80ED0801-3EDC-496D-8F98-C012774C9C38}" type="presParOf" srcId="{8044821B-30F6-473B-8EDE-9ADAC6126F31}" destId="{DC0DDDD9-58C0-410E-959B-3F9356AE6320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1F54EF-7419-472D-B4E2-A215DE8442B5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EEAA34-634F-4C32-A686-517AE0A7B2C7}">
      <dgm:prSet phldrT="[Текст]" custT="1"/>
      <dgm:spPr/>
      <dgm:t>
        <a:bodyPr/>
        <a:lstStyle/>
        <a:p>
          <a:r>
            <a:rPr lang="ru-RU" sz="1400" b="1" dirty="0" smtClean="0"/>
            <a:t>ЭЛЕКТРОННАЯ СИСТЕМА</a:t>
          </a:r>
          <a:endParaRPr lang="ru-RU" sz="1400" b="1" dirty="0"/>
        </a:p>
      </dgm:t>
    </dgm:pt>
    <dgm:pt modelId="{8BE1C731-90F2-420B-9997-272CCC879AAB}" type="parTrans" cxnId="{EBFB2850-7606-40AF-B1DF-3B899528BE47}">
      <dgm:prSet/>
      <dgm:spPr/>
      <dgm:t>
        <a:bodyPr/>
        <a:lstStyle/>
        <a:p>
          <a:endParaRPr lang="ru-RU"/>
        </a:p>
      </dgm:t>
    </dgm:pt>
    <dgm:pt modelId="{255E3AF1-B6B9-4586-B06D-72F5A008501C}" type="sibTrans" cxnId="{EBFB2850-7606-40AF-B1DF-3B899528BE47}">
      <dgm:prSet/>
      <dgm:spPr/>
      <dgm:t>
        <a:bodyPr/>
        <a:lstStyle/>
        <a:p>
          <a:endParaRPr lang="ru-RU"/>
        </a:p>
      </dgm:t>
    </dgm:pt>
    <dgm:pt modelId="{1ABE48B0-7084-41D2-A85C-7CEDF7A6B336}">
      <dgm:prSet phldrT="[Текст]"/>
      <dgm:spPr/>
      <dgm:t>
        <a:bodyPr/>
        <a:lstStyle/>
        <a:p>
          <a:r>
            <a:rPr lang="ru-RU" dirty="0" smtClean="0"/>
            <a:t>Врач ничего не заполняет вручную</a:t>
          </a:r>
          <a:endParaRPr lang="ru-RU" dirty="0"/>
        </a:p>
      </dgm:t>
    </dgm:pt>
    <dgm:pt modelId="{8CA5B97F-C071-4C45-A74C-F6AE11883C38}" type="parTrans" cxnId="{C4D14476-0B21-4657-A788-CD5EF929424E}">
      <dgm:prSet/>
      <dgm:spPr/>
      <dgm:t>
        <a:bodyPr/>
        <a:lstStyle/>
        <a:p>
          <a:endParaRPr lang="ru-RU"/>
        </a:p>
      </dgm:t>
    </dgm:pt>
    <dgm:pt modelId="{E1369F9D-59AD-4CAC-A5E9-E701157B01CA}" type="sibTrans" cxnId="{C4D14476-0B21-4657-A788-CD5EF929424E}">
      <dgm:prSet/>
      <dgm:spPr/>
      <dgm:t>
        <a:bodyPr/>
        <a:lstStyle/>
        <a:p>
          <a:endParaRPr lang="ru-RU"/>
        </a:p>
      </dgm:t>
    </dgm:pt>
    <dgm:pt modelId="{A0984BC4-19ED-4939-BEAB-093B481F3B30}">
      <dgm:prSet phldrT="[Текст]"/>
      <dgm:spPr/>
      <dgm:t>
        <a:bodyPr/>
        <a:lstStyle/>
        <a:p>
          <a:r>
            <a:rPr lang="ru-RU" dirty="0" smtClean="0"/>
            <a:t>Все данные вносятся из справочников</a:t>
          </a:r>
          <a:endParaRPr lang="ru-RU" dirty="0"/>
        </a:p>
      </dgm:t>
    </dgm:pt>
    <dgm:pt modelId="{9555CD9C-2938-46B5-8922-06878B4B928A}" type="parTrans" cxnId="{4E453CBA-41C7-4960-8A5A-381DF298D7DB}">
      <dgm:prSet/>
      <dgm:spPr/>
      <dgm:t>
        <a:bodyPr/>
        <a:lstStyle/>
        <a:p>
          <a:endParaRPr lang="ru-RU"/>
        </a:p>
      </dgm:t>
    </dgm:pt>
    <dgm:pt modelId="{823C555D-AA00-448B-B5E1-8B7C45BB9D6A}" type="sibTrans" cxnId="{4E453CBA-41C7-4960-8A5A-381DF298D7DB}">
      <dgm:prSet/>
      <dgm:spPr/>
      <dgm:t>
        <a:bodyPr/>
        <a:lstStyle/>
        <a:p>
          <a:endParaRPr lang="ru-RU"/>
        </a:p>
      </dgm:t>
    </dgm:pt>
    <dgm:pt modelId="{989CFADB-24A7-4BA7-BAFF-C3739905ECF1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Все журналы заполняются автоматически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C8A50946-21D7-4534-A8BD-EFDAF2E30B3C}" type="parTrans" cxnId="{DB8B0D25-AC70-49F4-BCB1-3D2379E36ECB}">
      <dgm:prSet/>
      <dgm:spPr/>
      <dgm:t>
        <a:bodyPr/>
        <a:lstStyle/>
        <a:p>
          <a:endParaRPr lang="ru-RU"/>
        </a:p>
      </dgm:t>
    </dgm:pt>
    <dgm:pt modelId="{0C4829A5-5404-402E-BE53-37264EB4A787}" type="sibTrans" cxnId="{DB8B0D25-AC70-49F4-BCB1-3D2379E36ECB}">
      <dgm:prSet/>
      <dgm:spPr/>
      <dgm:t>
        <a:bodyPr/>
        <a:lstStyle/>
        <a:p>
          <a:endParaRPr lang="ru-RU"/>
        </a:p>
      </dgm:t>
    </dgm:pt>
    <dgm:pt modelId="{06C431FE-C4AD-4EAE-86B0-E4A527F94298}">
      <dgm:prSet phldrT="[Текст]"/>
      <dgm:spPr/>
      <dgm:t>
        <a:bodyPr/>
        <a:lstStyle/>
        <a:p>
          <a:r>
            <a:rPr lang="ru-RU" dirty="0" smtClean="0"/>
            <a:t>Документ выдается после его проведения через бухгалтерию</a:t>
          </a:r>
          <a:endParaRPr lang="ru-RU" dirty="0"/>
        </a:p>
      </dgm:t>
    </dgm:pt>
    <dgm:pt modelId="{9D97B1D9-91B9-4E2A-A08D-973D604A2F09}" type="parTrans" cxnId="{875B7822-08EE-4D1C-A882-3FD0085FBE99}">
      <dgm:prSet/>
      <dgm:spPr/>
      <dgm:t>
        <a:bodyPr/>
        <a:lstStyle/>
        <a:p>
          <a:endParaRPr lang="ru-RU"/>
        </a:p>
      </dgm:t>
    </dgm:pt>
    <dgm:pt modelId="{206B24C9-C4C6-456E-A1F2-BDB846A20C32}" type="sibTrans" cxnId="{875B7822-08EE-4D1C-A882-3FD0085FBE99}">
      <dgm:prSet/>
      <dgm:spPr/>
      <dgm:t>
        <a:bodyPr/>
        <a:lstStyle/>
        <a:p>
          <a:endParaRPr lang="ru-RU"/>
        </a:p>
      </dgm:t>
    </dgm:pt>
    <dgm:pt modelId="{9DE48E83-BFF1-45B9-B267-1F89010B9F7C}">
      <dgm:prSet phldrT="[Текст]"/>
      <dgm:spPr/>
      <dgm:t>
        <a:bodyPr/>
        <a:lstStyle/>
        <a:p>
          <a:r>
            <a:rPr lang="ru-RU" b="1" dirty="0" smtClean="0"/>
            <a:t>ПРОЦЕДУРЫ СВЯЗАНЫ С ЕДИНЫМ ПРЕЙСКУРАНТОМ</a:t>
          </a:r>
          <a:endParaRPr lang="ru-RU" b="1" dirty="0"/>
        </a:p>
      </dgm:t>
    </dgm:pt>
    <dgm:pt modelId="{298B8823-5227-4171-82D1-D41E4105E7A4}" type="parTrans" cxnId="{40506E09-E0A3-48AD-A0D9-43D53B0CE521}">
      <dgm:prSet/>
      <dgm:spPr/>
      <dgm:t>
        <a:bodyPr/>
        <a:lstStyle/>
        <a:p>
          <a:endParaRPr lang="ru-RU"/>
        </a:p>
      </dgm:t>
    </dgm:pt>
    <dgm:pt modelId="{5270E2E0-2364-452F-A350-0A1E2CAC22ED}" type="sibTrans" cxnId="{40506E09-E0A3-48AD-A0D9-43D53B0CE521}">
      <dgm:prSet/>
      <dgm:spPr/>
      <dgm:t>
        <a:bodyPr/>
        <a:lstStyle/>
        <a:p>
          <a:endParaRPr lang="ru-RU"/>
        </a:p>
      </dgm:t>
    </dgm:pt>
    <dgm:pt modelId="{63D3705C-7E8A-4AD8-BC0C-48509F6739A4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Каждый документ выдается на основании предыдущего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5C6DA48D-0668-489B-9C8B-A524CBBF0CFD}" type="parTrans" cxnId="{D97CD2CE-31FB-4665-936F-43B7C2EA4061}">
      <dgm:prSet/>
      <dgm:spPr/>
      <dgm:t>
        <a:bodyPr/>
        <a:lstStyle/>
        <a:p>
          <a:endParaRPr lang="ru-RU"/>
        </a:p>
      </dgm:t>
    </dgm:pt>
    <dgm:pt modelId="{FFDDE280-3478-4474-B26E-671E65FE90B8}" type="sibTrans" cxnId="{D97CD2CE-31FB-4665-936F-43B7C2EA4061}">
      <dgm:prSet/>
      <dgm:spPr/>
      <dgm:t>
        <a:bodyPr/>
        <a:lstStyle/>
        <a:p>
          <a:endParaRPr lang="ru-RU"/>
        </a:p>
      </dgm:t>
    </dgm:pt>
    <dgm:pt modelId="{7FD8A9FF-3C65-4FA5-8B6C-093BE8D16BA7}">
      <dgm:prSet phldrT="[Текст]"/>
      <dgm:spPr/>
      <dgm:t>
        <a:bodyPr/>
        <a:lstStyle/>
        <a:p>
          <a:r>
            <a:rPr lang="ru-RU" b="1" dirty="0" smtClean="0"/>
            <a:t>ОТСУТСТВИЕ ОБЯЗАТЕЛЬНЫХ ПРОЦЕДУР ВЛЕЧЕТ ОТКАЗ В ВЫДАЧЕ ДОКУМЕНТА </a:t>
          </a:r>
          <a:endParaRPr lang="ru-RU" dirty="0"/>
        </a:p>
      </dgm:t>
    </dgm:pt>
    <dgm:pt modelId="{CD1F76A5-D207-412B-AB76-1DB27D7102CA}" type="parTrans" cxnId="{E5B57448-9D08-4ADB-9523-114628E72611}">
      <dgm:prSet/>
      <dgm:spPr/>
      <dgm:t>
        <a:bodyPr/>
        <a:lstStyle/>
        <a:p>
          <a:endParaRPr lang="ru-RU"/>
        </a:p>
      </dgm:t>
    </dgm:pt>
    <dgm:pt modelId="{EC836341-B4A8-4E6F-B9CC-7220E46B8E89}" type="sibTrans" cxnId="{E5B57448-9D08-4ADB-9523-114628E72611}">
      <dgm:prSet/>
      <dgm:spPr/>
      <dgm:t>
        <a:bodyPr/>
        <a:lstStyle/>
        <a:p>
          <a:endParaRPr lang="ru-RU"/>
        </a:p>
      </dgm:t>
    </dgm:pt>
    <dgm:pt modelId="{9BDC219E-B730-4416-9E90-4D3CCE239E23}">
      <dgm:prSet phldrT="[Текст]"/>
      <dgm:spPr/>
      <dgm:t>
        <a:bodyPr/>
        <a:lstStyle/>
        <a:p>
          <a:r>
            <a:rPr lang="ru-RU" b="1" dirty="0" smtClean="0"/>
            <a:t>ПРОСЛЕЖИВАЕМОСТЬ И БЕЗОПАСНОСТЬ</a:t>
          </a:r>
          <a:endParaRPr lang="ru-RU" b="1" dirty="0"/>
        </a:p>
      </dgm:t>
    </dgm:pt>
    <dgm:pt modelId="{525DF1D9-D593-40F3-8B53-FF233DA69A32}" type="parTrans" cxnId="{90E453E9-0D10-45AF-AA2E-9DE65DDDB761}">
      <dgm:prSet/>
      <dgm:spPr/>
      <dgm:t>
        <a:bodyPr/>
        <a:lstStyle/>
        <a:p>
          <a:endParaRPr lang="ru-RU"/>
        </a:p>
      </dgm:t>
    </dgm:pt>
    <dgm:pt modelId="{952B4DE0-D080-4435-BF92-FE930D844E7B}" type="sibTrans" cxnId="{90E453E9-0D10-45AF-AA2E-9DE65DDDB761}">
      <dgm:prSet/>
      <dgm:spPr/>
      <dgm:t>
        <a:bodyPr/>
        <a:lstStyle/>
        <a:p>
          <a:endParaRPr lang="ru-RU"/>
        </a:p>
      </dgm:t>
    </dgm:pt>
    <dgm:pt modelId="{36D1635F-4801-4ACB-BBBB-F3A99B5E8069}" type="pres">
      <dgm:prSet presAssocID="{FC1F54EF-7419-472D-B4E2-A215DE8442B5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72874BB6-541D-4415-9E68-0E777E048376}" type="pres">
      <dgm:prSet presAssocID="{40EEAA34-634F-4C32-A686-517AE0A7B2C7}" presName="firstNode" presStyleLbl="node1" presStyleIdx="0" presStyleCnt="9" custScaleX="159131" custScaleY="121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6C8B6-D712-44EB-8E29-456B1A631CC3}" type="pres">
      <dgm:prSet presAssocID="{255E3AF1-B6B9-4586-B06D-72F5A008501C}" presName="sibTrans" presStyleLbl="sibTrans2D1" presStyleIdx="0" presStyleCnt="8"/>
      <dgm:spPr/>
      <dgm:t>
        <a:bodyPr/>
        <a:lstStyle/>
        <a:p>
          <a:endParaRPr lang="ru-RU"/>
        </a:p>
      </dgm:t>
    </dgm:pt>
    <dgm:pt modelId="{BBCF369B-7D5F-4825-B7C9-13B2B5239369}" type="pres">
      <dgm:prSet presAssocID="{1ABE48B0-7084-41D2-A85C-7CEDF7A6B336}" presName="middleNode" presStyleCnt="0"/>
      <dgm:spPr/>
    </dgm:pt>
    <dgm:pt modelId="{309871D8-2A0A-4C4F-8184-487044A34BAE}" type="pres">
      <dgm:prSet presAssocID="{1ABE48B0-7084-41D2-A85C-7CEDF7A6B336}" presName="padding" presStyleLbl="node1" presStyleIdx="0" presStyleCnt="9"/>
      <dgm:spPr/>
    </dgm:pt>
    <dgm:pt modelId="{833539CE-A0DD-478D-BB38-51572456FA11}" type="pres">
      <dgm:prSet presAssocID="{1ABE48B0-7084-41D2-A85C-7CEDF7A6B336}" presName="shape" presStyleLbl="node1" presStyleIdx="1" presStyleCnt="9" custScaleX="206986" custScaleY="1225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63853E-2DC1-45E1-A776-1BE9892AE52C}" type="pres">
      <dgm:prSet presAssocID="{E1369F9D-59AD-4CAC-A5E9-E701157B01CA}" presName="sibTrans" presStyleLbl="sibTrans2D1" presStyleIdx="1" presStyleCnt="8"/>
      <dgm:spPr/>
      <dgm:t>
        <a:bodyPr/>
        <a:lstStyle/>
        <a:p>
          <a:endParaRPr lang="ru-RU"/>
        </a:p>
      </dgm:t>
    </dgm:pt>
    <dgm:pt modelId="{6FE39BB1-6B95-44EA-991D-56F1DBF2206C}" type="pres">
      <dgm:prSet presAssocID="{A0984BC4-19ED-4939-BEAB-093B481F3B30}" presName="middleNode" presStyleCnt="0"/>
      <dgm:spPr/>
    </dgm:pt>
    <dgm:pt modelId="{3878BE92-586B-4E54-97BC-BF97E89E62D2}" type="pres">
      <dgm:prSet presAssocID="{A0984BC4-19ED-4939-BEAB-093B481F3B30}" presName="padding" presStyleLbl="node1" presStyleIdx="1" presStyleCnt="9"/>
      <dgm:spPr/>
    </dgm:pt>
    <dgm:pt modelId="{3AE6594E-37B6-4E22-A77B-165454EDC4E0}" type="pres">
      <dgm:prSet presAssocID="{A0984BC4-19ED-4939-BEAB-093B481F3B30}" presName="shape" presStyleLbl="node1" presStyleIdx="2" presStyleCnt="9" custScaleX="232085" custScaleY="1532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AE0A4-DC44-4F4B-8CF7-53D0369F5C0A}" type="pres">
      <dgm:prSet presAssocID="{823C555D-AA00-448B-B5E1-8B7C45BB9D6A}" presName="sibTrans" presStyleLbl="sibTrans2D1" presStyleIdx="2" presStyleCnt="8"/>
      <dgm:spPr/>
      <dgm:t>
        <a:bodyPr/>
        <a:lstStyle/>
        <a:p>
          <a:endParaRPr lang="ru-RU"/>
        </a:p>
      </dgm:t>
    </dgm:pt>
    <dgm:pt modelId="{60D2C46F-1A53-4393-966E-8DCD63BD76BB}" type="pres">
      <dgm:prSet presAssocID="{989CFADB-24A7-4BA7-BAFF-C3739905ECF1}" presName="middleNode" presStyleCnt="0"/>
      <dgm:spPr/>
    </dgm:pt>
    <dgm:pt modelId="{F2106500-DED8-4ECE-9B6C-5FF3BF5F6095}" type="pres">
      <dgm:prSet presAssocID="{989CFADB-24A7-4BA7-BAFF-C3739905ECF1}" presName="padding" presStyleLbl="node1" presStyleIdx="2" presStyleCnt="9"/>
      <dgm:spPr/>
    </dgm:pt>
    <dgm:pt modelId="{B1D7993E-2297-4112-9690-740D36E89C78}" type="pres">
      <dgm:prSet presAssocID="{989CFADB-24A7-4BA7-BAFF-C3739905ECF1}" presName="shape" presStyleLbl="node1" presStyleIdx="3" presStyleCnt="9" custScaleX="239709" custScaleY="155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F99093-1659-45D6-A59E-B1FF182FE45A}" type="pres">
      <dgm:prSet presAssocID="{0C4829A5-5404-402E-BE53-37264EB4A787}" presName="sibTrans" presStyleLbl="sibTrans2D1" presStyleIdx="3" presStyleCnt="8"/>
      <dgm:spPr/>
      <dgm:t>
        <a:bodyPr/>
        <a:lstStyle/>
        <a:p>
          <a:endParaRPr lang="ru-RU"/>
        </a:p>
      </dgm:t>
    </dgm:pt>
    <dgm:pt modelId="{1C122247-3864-424D-BBF4-9875443A7D44}" type="pres">
      <dgm:prSet presAssocID="{06C431FE-C4AD-4EAE-86B0-E4A527F94298}" presName="middleNode" presStyleCnt="0"/>
      <dgm:spPr/>
    </dgm:pt>
    <dgm:pt modelId="{67955190-BB26-4A0B-84C4-8FF5020DD39C}" type="pres">
      <dgm:prSet presAssocID="{06C431FE-C4AD-4EAE-86B0-E4A527F94298}" presName="padding" presStyleLbl="node1" presStyleIdx="3" presStyleCnt="9"/>
      <dgm:spPr/>
    </dgm:pt>
    <dgm:pt modelId="{FBE8B70E-D5EB-4E85-9A90-87321C4EDC13}" type="pres">
      <dgm:prSet presAssocID="{06C431FE-C4AD-4EAE-86B0-E4A527F94298}" presName="shape" presStyleLbl="node1" presStyleIdx="4" presStyleCnt="9" custScaleX="234276" custScaleY="160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FA8E3-05F9-4942-8AE0-B77F05BE6CFF}" type="pres">
      <dgm:prSet presAssocID="{206B24C9-C4C6-456E-A1F2-BDB846A20C32}" presName="sibTrans" presStyleLbl="sibTrans2D1" presStyleIdx="4" presStyleCnt="8"/>
      <dgm:spPr/>
      <dgm:t>
        <a:bodyPr/>
        <a:lstStyle/>
        <a:p>
          <a:endParaRPr lang="ru-RU"/>
        </a:p>
      </dgm:t>
    </dgm:pt>
    <dgm:pt modelId="{D93D88C8-408D-403F-B11C-6194A1C42B50}" type="pres">
      <dgm:prSet presAssocID="{9DE48E83-BFF1-45B9-B267-1F89010B9F7C}" presName="middleNode" presStyleCnt="0"/>
      <dgm:spPr/>
    </dgm:pt>
    <dgm:pt modelId="{4BD1B556-DC77-44C7-8CC2-A9A6CDB0B0C4}" type="pres">
      <dgm:prSet presAssocID="{9DE48E83-BFF1-45B9-B267-1F89010B9F7C}" presName="padding" presStyleLbl="node1" presStyleIdx="4" presStyleCnt="9"/>
      <dgm:spPr/>
    </dgm:pt>
    <dgm:pt modelId="{0F2FAF4A-A239-4D4C-9F67-819A60B0CB60}" type="pres">
      <dgm:prSet presAssocID="{9DE48E83-BFF1-45B9-B267-1F89010B9F7C}" presName="shape" presStyleLbl="node1" presStyleIdx="5" presStyleCnt="9" custScaleX="244988" custScaleY="167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3A176F-97FA-4303-8CE3-1632A8A532D4}" type="pres">
      <dgm:prSet presAssocID="{5270E2E0-2364-452F-A350-0A1E2CAC22ED}" presName="sibTrans" presStyleLbl="sibTrans2D1" presStyleIdx="5" presStyleCnt="8"/>
      <dgm:spPr/>
      <dgm:t>
        <a:bodyPr/>
        <a:lstStyle/>
        <a:p>
          <a:endParaRPr lang="ru-RU"/>
        </a:p>
      </dgm:t>
    </dgm:pt>
    <dgm:pt modelId="{D685F97A-C3EF-464D-88AF-4FA8FD801FA5}" type="pres">
      <dgm:prSet presAssocID="{63D3705C-7E8A-4AD8-BC0C-48509F6739A4}" presName="middleNode" presStyleCnt="0"/>
      <dgm:spPr/>
    </dgm:pt>
    <dgm:pt modelId="{8FF6636F-E4A9-423A-BB55-61DA2E186BC0}" type="pres">
      <dgm:prSet presAssocID="{63D3705C-7E8A-4AD8-BC0C-48509F6739A4}" presName="padding" presStyleLbl="node1" presStyleIdx="5" presStyleCnt="9"/>
      <dgm:spPr/>
    </dgm:pt>
    <dgm:pt modelId="{28F6A113-9B1D-4D7A-A0F8-E03E2F5198BE}" type="pres">
      <dgm:prSet presAssocID="{63D3705C-7E8A-4AD8-BC0C-48509F6739A4}" presName="shape" presStyleLbl="node1" presStyleIdx="6" presStyleCnt="9" custScaleX="212585" custScaleY="167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888E10-8CE3-48C5-BF3D-82792FDB877B}" type="pres">
      <dgm:prSet presAssocID="{FFDDE280-3478-4474-B26E-671E65FE90B8}" presName="sibTrans" presStyleLbl="sibTrans2D1" presStyleIdx="6" presStyleCnt="8"/>
      <dgm:spPr/>
      <dgm:t>
        <a:bodyPr/>
        <a:lstStyle/>
        <a:p>
          <a:endParaRPr lang="ru-RU"/>
        </a:p>
      </dgm:t>
    </dgm:pt>
    <dgm:pt modelId="{23A21A38-E40F-465B-B8B3-B4E726D2A8AF}" type="pres">
      <dgm:prSet presAssocID="{7FD8A9FF-3C65-4FA5-8B6C-093BE8D16BA7}" presName="middleNode" presStyleCnt="0"/>
      <dgm:spPr/>
    </dgm:pt>
    <dgm:pt modelId="{7CD1507C-FEBE-4D73-A266-90040173FAA1}" type="pres">
      <dgm:prSet presAssocID="{7FD8A9FF-3C65-4FA5-8B6C-093BE8D16BA7}" presName="padding" presStyleLbl="node1" presStyleIdx="6" presStyleCnt="9"/>
      <dgm:spPr/>
    </dgm:pt>
    <dgm:pt modelId="{B2BB3C83-19A9-478F-8277-76B47F8C5EC7}" type="pres">
      <dgm:prSet presAssocID="{7FD8A9FF-3C65-4FA5-8B6C-093BE8D16BA7}" presName="shape" presStyleLbl="node1" presStyleIdx="7" presStyleCnt="9" custScaleX="248849" custScaleY="142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A7298-8A36-472D-B199-7A1CC50650AE}" type="pres">
      <dgm:prSet presAssocID="{EC836341-B4A8-4E6F-B9CC-7220E46B8E89}" presName="sibTrans" presStyleLbl="sibTrans2D1" presStyleIdx="7" presStyleCnt="8"/>
      <dgm:spPr/>
      <dgm:t>
        <a:bodyPr/>
        <a:lstStyle/>
        <a:p>
          <a:endParaRPr lang="ru-RU"/>
        </a:p>
      </dgm:t>
    </dgm:pt>
    <dgm:pt modelId="{369A7131-9BCE-4C8D-96B6-AAC1A14E97AC}" type="pres">
      <dgm:prSet presAssocID="{9BDC219E-B730-4416-9E90-4D3CCE239E23}" presName="lastNode" presStyleLbl="node1" presStyleIdx="8" presStyleCnt="9" custScaleX="196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FB2850-7606-40AF-B1DF-3B899528BE47}" srcId="{FC1F54EF-7419-472D-B4E2-A215DE8442B5}" destId="{40EEAA34-634F-4C32-A686-517AE0A7B2C7}" srcOrd="0" destOrd="0" parTransId="{8BE1C731-90F2-420B-9997-272CCC879AAB}" sibTransId="{255E3AF1-B6B9-4586-B06D-72F5A008501C}"/>
    <dgm:cxn modelId="{D0BEC4F2-51D3-4F66-9AB8-FF3D77FC0A8C}" type="presOf" srcId="{989CFADB-24A7-4BA7-BAFF-C3739905ECF1}" destId="{B1D7993E-2297-4112-9690-740D36E89C78}" srcOrd="0" destOrd="0" presId="urn:microsoft.com/office/officeart/2005/8/layout/bProcess2"/>
    <dgm:cxn modelId="{FD28AA0B-6B25-4F87-8FBB-ED7BDC823545}" type="presOf" srcId="{FC1F54EF-7419-472D-B4E2-A215DE8442B5}" destId="{36D1635F-4801-4ACB-BBBB-F3A99B5E8069}" srcOrd="0" destOrd="0" presId="urn:microsoft.com/office/officeart/2005/8/layout/bProcess2"/>
    <dgm:cxn modelId="{D97CD2CE-31FB-4665-936F-43B7C2EA4061}" srcId="{FC1F54EF-7419-472D-B4E2-A215DE8442B5}" destId="{63D3705C-7E8A-4AD8-BC0C-48509F6739A4}" srcOrd="6" destOrd="0" parTransId="{5C6DA48D-0668-489B-9C8B-A524CBBF0CFD}" sibTransId="{FFDDE280-3478-4474-B26E-671E65FE90B8}"/>
    <dgm:cxn modelId="{E90302EB-95A1-498C-BEB8-90559E3740A8}" type="presOf" srcId="{9DE48E83-BFF1-45B9-B267-1F89010B9F7C}" destId="{0F2FAF4A-A239-4D4C-9F67-819A60B0CB60}" srcOrd="0" destOrd="0" presId="urn:microsoft.com/office/officeart/2005/8/layout/bProcess2"/>
    <dgm:cxn modelId="{1E28653D-8E38-400C-8EBA-05BC3D603155}" type="presOf" srcId="{E1369F9D-59AD-4CAC-A5E9-E701157B01CA}" destId="{B263853E-2DC1-45E1-A776-1BE9892AE52C}" srcOrd="0" destOrd="0" presId="urn:microsoft.com/office/officeart/2005/8/layout/bProcess2"/>
    <dgm:cxn modelId="{90E453E9-0D10-45AF-AA2E-9DE65DDDB761}" srcId="{FC1F54EF-7419-472D-B4E2-A215DE8442B5}" destId="{9BDC219E-B730-4416-9E90-4D3CCE239E23}" srcOrd="8" destOrd="0" parTransId="{525DF1D9-D593-40F3-8B53-FF233DA69A32}" sibTransId="{952B4DE0-D080-4435-BF92-FE930D844E7B}"/>
    <dgm:cxn modelId="{C4D14476-0B21-4657-A788-CD5EF929424E}" srcId="{FC1F54EF-7419-472D-B4E2-A215DE8442B5}" destId="{1ABE48B0-7084-41D2-A85C-7CEDF7A6B336}" srcOrd="1" destOrd="0" parTransId="{8CA5B97F-C071-4C45-A74C-F6AE11883C38}" sibTransId="{E1369F9D-59AD-4CAC-A5E9-E701157B01CA}"/>
    <dgm:cxn modelId="{43E1691E-4231-4E0F-A512-2DC1E5EFE74D}" type="presOf" srcId="{1ABE48B0-7084-41D2-A85C-7CEDF7A6B336}" destId="{833539CE-A0DD-478D-BB38-51572456FA11}" srcOrd="0" destOrd="0" presId="urn:microsoft.com/office/officeart/2005/8/layout/bProcess2"/>
    <dgm:cxn modelId="{875B7822-08EE-4D1C-A882-3FD0085FBE99}" srcId="{FC1F54EF-7419-472D-B4E2-A215DE8442B5}" destId="{06C431FE-C4AD-4EAE-86B0-E4A527F94298}" srcOrd="4" destOrd="0" parTransId="{9D97B1D9-91B9-4E2A-A08D-973D604A2F09}" sibTransId="{206B24C9-C4C6-456E-A1F2-BDB846A20C32}"/>
    <dgm:cxn modelId="{DB8B0D25-AC70-49F4-BCB1-3D2379E36ECB}" srcId="{FC1F54EF-7419-472D-B4E2-A215DE8442B5}" destId="{989CFADB-24A7-4BA7-BAFF-C3739905ECF1}" srcOrd="3" destOrd="0" parTransId="{C8A50946-21D7-4534-A8BD-EFDAF2E30B3C}" sibTransId="{0C4829A5-5404-402E-BE53-37264EB4A787}"/>
    <dgm:cxn modelId="{9C9D77B9-8E45-40F5-AFDB-CE4391942FDB}" type="presOf" srcId="{5270E2E0-2364-452F-A350-0A1E2CAC22ED}" destId="{5A3A176F-97FA-4303-8CE3-1632A8A532D4}" srcOrd="0" destOrd="0" presId="urn:microsoft.com/office/officeart/2005/8/layout/bProcess2"/>
    <dgm:cxn modelId="{E5B57448-9D08-4ADB-9523-114628E72611}" srcId="{FC1F54EF-7419-472D-B4E2-A215DE8442B5}" destId="{7FD8A9FF-3C65-4FA5-8B6C-093BE8D16BA7}" srcOrd="7" destOrd="0" parTransId="{CD1F76A5-D207-412B-AB76-1DB27D7102CA}" sibTransId="{EC836341-B4A8-4E6F-B9CC-7220E46B8E89}"/>
    <dgm:cxn modelId="{B92C7230-2FB1-4E98-8736-0CF26D8D0358}" type="presOf" srcId="{A0984BC4-19ED-4939-BEAB-093B481F3B30}" destId="{3AE6594E-37B6-4E22-A77B-165454EDC4E0}" srcOrd="0" destOrd="0" presId="urn:microsoft.com/office/officeart/2005/8/layout/bProcess2"/>
    <dgm:cxn modelId="{BFC2378B-DDAB-47E2-817A-447A1C547AAD}" type="presOf" srcId="{0C4829A5-5404-402E-BE53-37264EB4A787}" destId="{E9F99093-1659-45D6-A59E-B1FF182FE45A}" srcOrd="0" destOrd="0" presId="urn:microsoft.com/office/officeart/2005/8/layout/bProcess2"/>
    <dgm:cxn modelId="{4E453CBA-41C7-4960-8A5A-381DF298D7DB}" srcId="{FC1F54EF-7419-472D-B4E2-A215DE8442B5}" destId="{A0984BC4-19ED-4939-BEAB-093B481F3B30}" srcOrd="2" destOrd="0" parTransId="{9555CD9C-2938-46B5-8922-06878B4B928A}" sibTransId="{823C555D-AA00-448B-B5E1-8B7C45BB9D6A}"/>
    <dgm:cxn modelId="{35CD45AD-445B-4BB4-86F2-A61D4590740F}" type="presOf" srcId="{206B24C9-C4C6-456E-A1F2-BDB846A20C32}" destId="{671FA8E3-05F9-4942-8AE0-B77F05BE6CFF}" srcOrd="0" destOrd="0" presId="urn:microsoft.com/office/officeart/2005/8/layout/bProcess2"/>
    <dgm:cxn modelId="{80587553-0AB0-4866-9E45-5A64697970FC}" type="presOf" srcId="{7FD8A9FF-3C65-4FA5-8B6C-093BE8D16BA7}" destId="{B2BB3C83-19A9-478F-8277-76B47F8C5EC7}" srcOrd="0" destOrd="0" presId="urn:microsoft.com/office/officeart/2005/8/layout/bProcess2"/>
    <dgm:cxn modelId="{FB54EB99-F637-4B8B-9F45-9CB0E39F8F76}" type="presOf" srcId="{9BDC219E-B730-4416-9E90-4D3CCE239E23}" destId="{369A7131-9BCE-4C8D-96B6-AAC1A14E97AC}" srcOrd="0" destOrd="0" presId="urn:microsoft.com/office/officeart/2005/8/layout/bProcess2"/>
    <dgm:cxn modelId="{C2EE6109-8F2A-4BBB-9805-F6DE025FA562}" type="presOf" srcId="{FFDDE280-3478-4474-B26E-671E65FE90B8}" destId="{61888E10-8CE3-48C5-BF3D-82792FDB877B}" srcOrd="0" destOrd="0" presId="urn:microsoft.com/office/officeart/2005/8/layout/bProcess2"/>
    <dgm:cxn modelId="{3F39173F-1B6A-4268-B78B-BB4F16C795C7}" type="presOf" srcId="{255E3AF1-B6B9-4586-B06D-72F5A008501C}" destId="{9FD6C8B6-D712-44EB-8E29-456B1A631CC3}" srcOrd="0" destOrd="0" presId="urn:microsoft.com/office/officeart/2005/8/layout/bProcess2"/>
    <dgm:cxn modelId="{9BEA94F4-04F4-409D-9824-2B28159E5D45}" type="presOf" srcId="{823C555D-AA00-448B-B5E1-8B7C45BB9D6A}" destId="{6ABAE0A4-DC44-4F4B-8CF7-53D0369F5C0A}" srcOrd="0" destOrd="0" presId="urn:microsoft.com/office/officeart/2005/8/layout/bProcess2"/>
    <dgm:cxn modelId="{F39ACB27-E832-4CA0-8080-5E2559F512CC}" type="presOf" srcId="{EC836341-B4A8-4E6F-B9CC-7220E46B8E89}" destId="{EFEA7298-8A36-472D-B199-7A1CC50650AE}" srcOrd="0" destOrd="0" presId="urn:microsoft.com/office/officeart/2005/8/layout/bProcess2"/>
    <dgm:cxn modelId="{40506E09-E0A3-48AD-A0D9-43D53B0CE521}" srcId="{FC1F54EF-7419-472D-B4E2-A215DE8442B5}" destId="{9DE48E83-BFF1-45B9-B267-1F89010B9F7C}" srcOrd="5" destOrd="0" parTransId="{298B8823-5227-4171-82D1-D41E4105E7A4}" sibTransId="{5270E2E0-2364-452F-A350-0A1E2CAC22ED}"/>
    <dgm:cxn modelId="{7C81C65B-DFFA-416A-AF86-FBBA3C1EC181}" type="presOf" srcId="{06C431FE-C4AD-4EAE-86B0-E4A527F94298}" destId="{FBE8B70E-D5EB-4E85-9A90-87321C4EDC13}" srcOrd="0" destOrd="0" presId="urn:microsoft.com/office/officeart/2005/8/layout/bProcess2"/>
    <dgm:cxn modelId="{0B491EBD-1C86-4A9D-8217-4919498C1373}" type="presOf" srcId="{63D3705C-7E8A-4AD8-BC0C-48509F6739A4}" destId="{28F6A113-9B1D-4D7A-A0F8-E03E2F5198BE}" srcOrd="0" destOrd="0" presId="urn:microsoft.com/office/officeart/2005/8/layout/bProcess2"/>
    <dgm:cxn modelId="{4C5BEF31-9CC6-475C-93B8-CA199DCAA56B}" type="presOf" srcId="{40EEAA34-634F-4C32-A686-517AE0A7B2C7}" destId="{72874BB6-541D-4415-9E68-0E777E048376}" srcOrd="0" destOrd="0" presId="urn:microsoft.com/office/officeart/2005/8/layout/bProcess2"/>
    <dgm:cxn modelId="{2B4AC508-526D-4729-91AD-588977ED3D2D}" type="presParOf" srcId="{36D1635F-4801-4ACB-BBBB-F3A99B5E8069}" destId="{72874BB6-541D-4415-9E68-0E777E048376}" srcOrd="0" destOrd="0" presId="urn:microsoft.com/office/officeart/2005/8/layout/bProcess2"/>
    <dgm:cxn modelId="{8C3FADD0-9F7B-4A6B-AA92-5190D644176D}" type="presParOf" srcId="{36D1635F-4801-4ACB-BBBB-F3A99B5E8069}" destId="{9FD6C8B6-D712-44EB-8E29-456B1A631CC3}" srcOrd="1" destOrd="0" presId="urn:microsoft.com/office/officeart/2005/8/layout/bProcess2"/>
    <dgm:cxn modelId="{57A0F528-BB62-4B4D-AA22-27642EA43CA4}" type="presParOf" srcId="{36D1635F-4801-4ACB-BBBB-F3A99B5E8069}" destId="{BBCF369B-7D5F-4825-B7C9-13B2B5239369}" srcOrd="2" destOrd="0" presId="urn:microsoft.com/office/officeart/2005/8/layout/bProcess2"/>
    <dgm:cxn modelId="{ADD866D4-43A6-40A3-9BD4-D8D1AB4B81C8}" type="presParOf" srcId="{BBCF369B-7D5F-4825-B7C9-13B2B5239369}" destId="{309871D8-2A0A-4C4F-8184-487044A34BAE}" srcOrd="0" destOrd="0" presId="urn:microsoft.com/office/officeart/2005/8/layout/bProcess2"/>
    <dgm:cxn modelId="{A2C67A8C-4A3B-42A1-A6BE-0A2FBC7C2068}" type="presParOf" srcId="{BBCF369B-7D5F-4825-B7C9-13B2B5239369}" destId="{833539CE-A0DD-478D-BB38-51572456FA11}" srcOrd="1" destOrd="0" presId="urn:microsoft.com/office/officeart/2005/8/layout/bProcess2"/>
    <dgm:cxn modelId="{EBC393F4-8965-433F-8B93-9E795015BB8B}" type="presParOf" srcId="{36D1635F-4801-4ACB-BBBB-F3A99B5E8069}" destId="{B263853E-2DC1-45E1-A776-1BE9892AE52C}" srcOrd="3" destOrd="0" presId="urn:microsoft.com/office/officeart/2005/8/layout/bProcess2"/>
    <dgm:cxn modelId="{1AF477C3-1F48-4BF7-BEAA-FA8B5415D396}" type="presParOf" srcId="{36D1635F-4801-4ACB-BBBB-F3A99B5E8069}" destId="{6FE39BB1-6B95-44EA-991D-56F1DBF2206C}" srcOrd="4" destOrd="0" presId="urn:microsoft.com/office/officeart/2005/8/layout/bProcess2"/>
    <dgm:cxn modelId="{310B0601-F2CA-42C7-9709-09CC6ED4518C}" type="presParOf" srcId="{6FE39BB1-6B95-44EA-991D-56F1DBF2206C}" destId="{3878BE92-586B-4E54-97BC-BF97E89E62D2}" srcOrd="0" destOrd="0" presId="urn:microsoft.com/office/officeart/2005/8/layout/bProcess2"/>
    <dgm:cxn modelId="{EB953AFC-A59B-44C6-93C6-4CDFFE984665}" type="presParOf" srcId="{6FE39BB1-6B95-44EA-991D-56F1DBF2206C}" destId="{3AE6594E-37B6-4E22-A77B-165454EDC4E0}" srcOrd="1" destOrd="0" presId="urn:microsoft.com/office/officeart/2005/8/layout/bProcess2"/>
    <dgm:cxn modelId="{3D8F1C8A-7DE0-437F-8B1C-A0555A0100A4}" type="presParOf" srcId="{36D1635F-4801-4ACB-BBBB-F3A99B5E8069}" destId="{6ABAE0A4-DC44-4F4B-8CF7-53D0369F5C0A}" srcOrd="5" destOrd="0" presId="urn:microsoft.com/office/officeart/2005/8/layout/bProcess2"/>
    <dgm:cxn modelId="{8B1BA554-6A46-4E6A-B608-B3716C22BAA1}" type="presParOf" srcId="{36D1635F-4801-4ACB-BBBB-F3A99B5E8069}" destId="{60D2C46F-1A53-4393-966E-8DCD63BD76BB}" srcOrd="6" destOrd="0" presId="urn:microsoft.com/office/officeart/2005/8/layout/bProcess2"/>
    <dgm:cxn modelId="{94D0F265-7E79-4C07-81E5-6E43E22901CF}" type="presParOf" srcId="{60D2C46F-1A53-4393-966E-8DCD63BD76BB}" destId="{F2106500-DED8-4ECE-9B6C-5FF3BF5F6095}" srcOrd="0" destOrd="0" presId="urn:microsoft.com/office/officeart/2005/8/layout/bProcess2"/>
    <dgm:cxn modelId="{47FB727C-3FC4-4650-A81B-92920C5338EC}" type="presParOf" srcId="{60D2C46F-1A53-4393-966E-8DCD63BD76BB}" destId="{B1D7993E-2297-4112-9690-740D36E89C78}" srcOrd="1" destOrd="0" presId="urn:microsoft.com/office/officeart/2005/8/layout/bProcess2"/>
    <dgm:cxn modelId="{0307440A-97A2-4C45-A8AE-AD9FC7E79BFB}" type="presParOf" srcId="{36D1635F-4801-4ACB-BBBB-F3A99B5E8069}" destId="{E9F99093-1659-45D6-A59E-B1FF182FE45A}" srcOrd="7" destOrd="0" presId="urn:microsoft.com/office/officeart/2005/8/layout/bProcess2"/>
    <dgm:cxn modelId="{A9787F81-8DBF-489B-9A0F-AEF0DB29CDC9}" type="presParOf" srcId="{36D1635F-4801-4ACB-BBBB-F3A99B5E8069}" destId="{1C122247-3864-424D-BBF4-9875443A7D44}" srcOrd="8" destOrd="0" presId="urn:microsoft.com/office/officeart/2005/8/layout/bProcess2"/>
    <dgm:cxn modelId="{9B5F8983-2100-4F9D-A618-2C6ECF382D0A}" type="presParOf" srcId="{1C122247-3864-424D-BBF4-9875443A7D44}" destId="{67955190-BB26-4A0B-84C4-8FF5020DD39C}" srcOrd="0" destOrd="0" presId="urn:microsoft.com/office/officeart/2005/8/layout/bProcess2"/>
    <dgm:cxn modelId="{4EF7E5E1-E634-4E9C-8E04-DE841E94DB91}" type="presParOf" srcId="{1C122247-3864-424D-BBF4-9875443A7D44}" destId="{FBE8B70E-D5EB-4E85-9A90-87321C4EDC13}" srcOrd="1" destOrd="0" presId="urn:microsoft.com/office/officeart/2005/8/layout/bProcess2"/>
    <dgm:cxn modelId="{6E0AC54B-71CA-4AC5-901B-A49881467705}" type="presParOf" srcId="{36D1635F-4801-4ACB-BBBB-F3A99B5E8069}" destId="{671FA8E3-05F9-4942-8AE0-B77F05BE6CFF}" srcOrd="9" destOrd="0" presId="urn:microsoft.com/office/officeart/2005/8/layout/bProcess2"/>
    <dgm:cxn modelId="{D0EA971D-3F39-4711-A6C5-581FB0EDF698}" type="presParOf" srcId="{36D1635F-4801-4ACB-BBBB-F3A99B5E8069}" destId="{D93D88C8-408D-403F-B11C-6194A1C42B50}" srcOrd="10" destOrd="0" presId="urn:microsoft.com/office/officeart/2005/8/layout/bProcess2"/>
    <dgm:cxn modelId="{743FB585-7DA8-415A-90AB-4071CCE1267F}" type="presParOf" srcId="{D93D88C8-408D-403F-B11C-6194A1C42B50}" destId="{4BD1B556-DC77-44C7-8CC2-A9A6CDB0B0C4}" srcOrd="0" destOrd="0" presId="urn:microsoft.com/office/officeart/2005/8/layout/bProcess2"/>
    <dgm:cxn modelId="{3E9765FA-4D7E-4DE0-93C7-F780DBCD9783}" type="presParOf" srcId="{D93D88C8-408D-403F-B11C-6194A1C42B50}" destId="{0F2FAF4A-A239-4D4C-9F67-819A60B0CB60}" srcOrd="1" destOrd="0" presId="urn:microsoft.com/office/officeart/2005/8/layout/bProcess2"/>
    <dgm:cxn modelId="{992C303D-7127-409E-852A-6B608CF6E922}" type="presParOf" srcId="{36D1635F-4801-4ACB-BBBB-F3A99B5E8069}" destId="{5A3A176F-97FA-4303-8CE3-1632A8A532D4}" srcOrd="11" destOrd="0" presId="urn:microsoft.com/office/officeart/2005/8/layout/bProcess2"/>
    <dgm:cxn modelId="{CEBE564F-0C60-452E-A463-1962FFD8AB1E}" type="presParOf" srcId="{36D1635F-4801-4ACB-BBBB-F3A99B5E8069}" destId="{D685F97A-C3EF-464D-88AF-4FA8FD801FA5}" srcOrd="12" destOrd="0" presId="urn:microsoft.com/office/officeart/2005/8/layout/bProcess2"/>
    <dgm:cxn modelId="{EE032778-FC39-42A7-8629-A739138B23A8}" type="presParOf" srcId="{D685F97A-C3EF-464D-88AF-4FA8FD801FA5}" destId="{8FF6636F-E4A9-423A-BB55-61DA2E186BC0}" srcOrd="0" destOrd="0" presId="urn:microsoft.com/office/officeart/2005/8/layout/bProcess2"/>
    <dgm:cxn modelId="{3437FBAD-2135-4519-94DF-32F9C00DDF90}" type="presParOf" srcId="{D685F97A-C3EF-464D-88AF-4FA8FD801FA5}" destId="{28F6A113-9B1D-4D7A-A0F8-E03E2F5198BE}" srcOrd="1" destOrd="0" presId="urn:microsoft.com/office/officeart/2005/8/layout/bProcess2"/>
    <dgm:cxn modelId="{21F10CBA-F74A-452E-9C89-D24E9972C60E}" type="presParOf" srcId="{36D1635F-4801-4ACB-BBBB-F3A99B5E8069}" destId="{61888E10-8CE3-48C5-BF3D-82792FDB877B}" srcOrd="13" destOrd="0" presId="urn:microsoft.com/office/officeart/2005/8/layout/bProcess2"/>
    <dgm:cxn modelId="{4C7FD583-382A-46FF-940C-80D430556BFF}" type="presParOf" srcId="{36D1635F-4801-4ACB-BBBB-F3A99B5E8069}" destId="{23A21A38-E40F-465B-B8B3-B4E726D2A8AF}" srcOrd="14" destOrd="0" presId="urn:microsoft.com/office/officeart/2005/8/layout/bProcess2"/>
    <dgm:cxn modelId="{9D30D36E-4E0E-42C3-83B4-DF64803A4951}" type="presParOf" srcId="{23A21A38-E40F-465B-B8B3-B4E726D2A8AF}" destId="{7CD1507C-FEBE-4D73-A266-90040173FAA1}" srcOrd="0" destOrd="0" presId="urn:microsoft.com/office/officeart/2005/8/layout/bProcess2"/>
    <dgm:cxn modelId="{18B4751F-C91E-4C0D-BF10-A4171B14C055}" type="presParOf" srcId="{23A21A38-E40F-465B-B8B3-B4E726D2A8AF}" destId="{B2BB3C83-19A9-478F-8277-76B47F8C5EC7}" srcOrd="1" destOrd="0" presId="urn:microsoft.com/office/officeart/2005/8/layout/bProcess2"/>
    <dgm:cxn modelId="{71BE4BB7-A3BB-4D2C-AF2E-61AB189CB71A}" type="presParOf" srcId="{36D1635F-4801-4ACB-BBBB-F3A99B5E8069}" destId="{EFEA7298-8A36-472D-B199-7A1CC50650AE}" srcOrd="15" destOrd="0" presId="urn:microsoft.com/office/officeart/2005/8/layout/bProcess2"/>
    <dgm:cxn modelId="{A2740079-2E38-49B6-9A30-7F6964599F61}" type="presParOf" srcId="{36D1635F-4801-4ACB-BBBB-F3A99B5E8069}" destId="{369A7131-9BCE-4C8D-96B6-AAC1A14E97AC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A18DCC-F052-462F-8EF6-6BD1B000A14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E7E5C6-9A06-4B59-9BE6-5A7AF10CB05B}">
      <dgm:prSet phldrT="[Текст]"/>
      <dgm:spPr/>
      <dgm:t>
        <a:bodyPr/>
        <a:lstStyle/>
        <a:p>
          <a:r>
            <a:rPr lang="ru-RU" dirty="0" smtClean="0"/>
            <a:t>Работа в ЛВСЭ </a:t>
          </a:r>
          <a:endParaRPr lang="ru-RU" dirty="0"/>
        </a:p>
      </dgm:t>
    </dgm:pt>
    <dgm:pt modelId="{41B62D32-3208-4FCF-BB42-FDB75737F03E}" type="parTrans" cxnId="{332209D8-D343-4D55-9BE3-03637C3D07F9}">
      <dgm:prSet/>
      <dgm:spPr/>
      <dgm:t>
        <a:bodyPr/>
        <a:lstStyle/>
        <a:p>
          <a:endParaRPr lang="ru-RU"/>
        </a:p>
      </dgm:t>
    </dgm:pt>
    <dgm:pt modelId="{E7CB872F-0EED-4171-B294-BC979DF555A1}" type="sibTrans" cxnId="{332209D8-D343-4D55-9BE3-03637C3D07F9}">
      <dgm:prSet/>
      <dgm:spPr/>
      <dgm:t>
        <a:bodyPr/>
        <a:lstStyle/>
        <a:p>
          <a:endParaRPr lang="ru-RU"/>
        </a:p>
      </dgm:t>
    </dgm:pt>
    <dgm:pt modelId="{429C6DE5-301D-49AD-AD4F-A97CC531CED6}">
      <dgm:prSet phldrT="[Текст]"/>
      <dgm:spPr/>
      <dgm:t>
        <a:bodyPr/>
        <a:lstStyle/>
        <a:p>
          <a:r>
            <a:rPr lang="ru-RU" dirty="0" smtClean="0"/>
            <a:t>Клиники и аптеки</a:t>
          </a:r>
          <a:endParaRPr lang="ru-RU" dirty="0"/>
        </a:p>
      </dgm:t>
    </dgm:pt>
    <dgm:pt modelId="{F2B904E3-90C6-4FD3-994A-E72B637D2FA3}" type="parTrans" cxnId="{E0B20068-DC8F-462B-8358-122FE4B31AD8}">
      <dgm:prSet/>
      <dgm:spPr/>
      <dgm:t>
        <a:bodyPr/>
        <a:lstStyle/>
        <a:p>
          <a:endParaRPr lang="ru-RU"/>
        </a:p>
      </dgm:t>
    </dgm:pt>
    <dgm:pt modelId="{1EAD08CB-55B7-4434-B470-22E5A3BFE4FD}" type="sibTrans" cxnId="{E0B20068-DC8F-462B-8358-122FE4B31AD8}">
      <dgm:prSet/>
      <dgm:spPr/>
      <dgm:t>
        <a:bodyPr/>
        <a:lstStyle/>
        <a:p>
          <a:endParaRPr lang="ru-RU"/>
        </a:p>
      </dgm:t>
    </dgm:pt>
    <dgm:pt modelId="{13A856D5-E42C-4777-AFB5-4343E4A093CE}">
      <dgm:prSet phldrT="[Текст]"/>
      <dgm:spPr/>
      <dgm:t>
        <a:bodyPr/>
        <a:lstStyle/>
        <a:p>
          <a:r>
            <a:rPr lang="ru-RU" dirty="0" err="1" smtClean="0"/>
            <a:t>Лабора</a:t>
          </a:r>
          <a:r>
            <a:rPr lang="ru-RU" dirty="0" smtClean="0"/>
            <a:t>-торной работы</a:t>
          </a:r>
          <a:endParaRPr lang="ru-RU" dirty="0"/>
        </a:p>
      </dgm:t>
    </dgm:pt>
    <dgm:pt modelId="{7981E123-F78B-400B-9A65-C2E832FE7AAA}" type="parTrans" cxnId="{28BEFC55-9A2B-4823-861E-15B02FD76DEA}">
      <dgm:prSet/>
      <dgm:spPr/>
      <dgm:t>
        <a:bodyPr/>
        <a:lstStyle/>
        <a:p>
          <a:endParaRPr lang="ru-RU"/>
        </a:p>
      </dgm:t>
    </dgm:pt>
    <dgm:pt modelId="{6D4A4FF3-2C58-4CD1-B0D0-A00395CFEC3A}" type="sibTrans" cxnId="{28BEFC55-9A2B-4823-861E-15B02FD76DEA}">
      <dgm:prSet/>
      <dgm:spPr/>
      <dgm:t>
        <a:bodyPr/>
        <a:lstStyle/>
        <a:p>
          <a:endParaRPr lang="ru-RU"/>
        </a:p>
      </dgm:t>
    </dgm:pt>
    <dgm:pt modelId="{8B96B57A-D117-45D3-A56C-8F33F01818E7}">
      <dgm:prSet phldrT="[Текст]"/>
      <dgm:spPr/>
      <dgm:t>
        <a:bodyPr/>
        <a:lstStyle/>
        <a:p>
          <a:r>
            <a:rPr lang="ru-RU" dirty="0" smtClean="0"/>
            <a:t> </a:t>
          </a:r>
          <a:r>
            <a:rPr lang="ru-RU" dirty="0" err="1" smtClean="0"/>
            <a:t>Противо</a:t>
          </a:r>
          <a:r>
            <a:rPr lang="ru-RU" dirty="0" smtClean="0"/>
            <a:t>-</a:t>
          </a:r>
          <a:r>
            <a:rPr lang="ru-RU" dirty="0" err="1" smtClean="0"/>
            <a:t>эпизооти</a:t>
          </a:r>
          <a:r>
            <a:rPr lang="ru-RU" dirty="0" smtClean="0"/>
            <a:t>-ческой</a:t>
          </a:r>
        </a:p>
        <a:p>
          <a:r>
            <a:rPr lang="ru-RU" dirty="0" smtClean="0"/>
            <a:t>работы</a:t>
          </a:r>
          <a:endParaRPr lang="ru-RU" dirty="0"/>
        </a:p>
      </dgm:t>
    </dgm:pt>
    <dgm:pt modelId="{600D338F-5326-4419-8689-00D79D9D80FF}" type="parTrans" cxnId="{8F0F6608-CEB4-4B82-A2C0-A688121B63D7}">
      <dgm:prSet/>
      <dgm:spPr/>
      <dgm:t>
        <a:bodyPr/>
        <a:lstStyle/>
        <a:p>
          <a:endParaRPr lang="ru-RU"/>
        </a:p>
      </dgm:t>
    </dgm:pt>
    <dgm:pt modelId="{102EA678-1A49-48A0-93E7-CB5DA09416CD}" type="sibTrans" cxnId="{8F0F6608-CEB4-4B82-A2C0-A688121B63D7}">
      <dgm:prSet/>
      <dgm:spPr/>
      <dgm:t>
        <a:bodyPr/>
        <a:lstStyle/>
        <a:p>
          <a:endParaRPr lang="ru-RU"/>
        </a:p>
      </dgm:t>
    </dgm:pt>
    <dgm:pt modelId="{2F33AB35-8EEC-4B8A-B22C-20E6EC7C8A3B}">
      <dgm:prSet phldrT="[Текст]"/>
      <dgm:spPr/>
      <dgm:t>
        <a:bodyPr/>
        <a:lstStyle/>
        <a:p>
          <a:r>
            <a:rPr lang="ru-RU" dirty="0" smtClean="0"/>
            <a:t>Выписка ВСД</a:t>
          </a:r>
          <a:endParaRPr lang="ru-RU" dirty="0"/>
        </a:p>
      </dgm:t>
    </dgm:pt>
    <dgm:pt modelId="{95A47A60-174A-45E4-9C30-2F92A2C31720}" type="parTrans" cxnId="{07F80FB0-EFC2-4BDD-9DF1-7AC3D8ADBC5C}">
      <dgm:prSet/>
      <dgm:spPr/>
      <dgm:t>
        <a:bodyPr/>
        <a:lstStyle/>
        <a:p>
          <a:endParaRPr lang="ru-RU"/>
        </a:p>
      </dgm:t>
    </dgm:pt>
    <dgm:pt modelId="{CAFCB04C-E303-416D-AD40-2DD377E9C71B}" type="sibTrans" cxnId="{07F80FB0-EFC2-4BDD-9DF1-7AC3D8ADBC5C}">
      <dgm:prSet/>
      <dgm:spPr/>
      <dgm:t>
        <a:bodyPr/>
        <a:lstStyle/>
        <a:p>
          <a:endParaRPr lang="ru-RU"/>
        </a:p>
      </dgm:t>
    </dgm:pt>
    <dgm:pt modelId="{450C936A-8794-423E-B44E-F380CD1A229F}" type="pres">
      <dgm:prSet presAssocID="{5EA18DCC-F052-462F-8EF6-6BD1B000A14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94DC1A-661D-47E3-80FD-7D50771D246C}" type="pres">
      <dgm:prSet presAssocID="{57E7E5C6-9A06-4B59-9BE6-5A7AF10CB05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0771A-C0AD-49BE-8935-FDAD0834FCE4}" type="pres">
      <dgm:prSet presAssocID="{E7CB872F-0EED-4171-B294-BC979DF555A1}" presName="sibTrans" presStyleLbl="sibTrans2D1" presStyleIdx="0" presStyleCnt="5"/>
      <dgm:spPr/>
      <dgm:t>
        <a:bodyPr/>
        <a:lstStyle/>
        <a:p>
          <a:endParaRPr lang="ru-RU"/>
        </a:p>
      </dgm:t>
    </dgm:pt>
    <dgm:pt modelId="{DCE3C525-88E9-47BA-ADEB-66F2627ED03B}" type="pres">
      <dgm:prSet presAssocID="{E7CB872F-0EED-4171-B294-BC979DF555A1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3D83E3C1-9AF8-4BE9-BF0D-7EB1FB17991A}" type="pres">
      <dgm:prSet presAssocID="{429C6DE5-301D-49AD-AD4F-A97CC531CED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28C45-92B9-433C-885A-AD5A69BCB0F7}" type="pres">
      <dgm:prSet presAssocID="{1EAD08CB-55B7-4434-B470-22E5A3BFE4FD}" presName="sibTrans" presStyleLbl="sibTrans2D1" presStyleIdx="1" presStyleCnt="5"/>
      <dgm:spPr/>
      <dgm:t>
        <a:bodyPr/>
        <a:lstStyle/>
        <a:p>
          <a:endParaRPr lang="ru-RU"/>
        </a:p>
      </dgm:t>
    </dgm:pt>
    <dgm:pt modelId="{13B34241-ADFC-42A6-9576-1CE43B269513}" type="pres">
      <dgm:prSet presAssocID="{1EAD08CB-55B7-4434-B470-22E5A3BFE4FD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8D880D5A-B0AA-406D-9F76-57CBF709537C}" type="pres">
      <dgm:prSet presAssocID="{13A856D5-E42C-4777-AFB5-4343E4A093C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F7191-6207-4E24-BAA6-D59C06405EA3}" type="pres">
      <dgm:prSet presAssocID="{6D4A4FF3-2C58-4CD1-B0D0-A00395CFEC3A}" presName="sibTrans" presStyleLbl="sibTrans2D1" presStyleIdx="2" presStyleCnt="5"/>
      <dgm:spPr/>
      <dgm:t>
        <a:bodyPr/>
        <a:lstStyle/>
        <a:p>
          <a:endParaRPr lang="ru-RU"/>
        </a:p>
      </dgm:t>
    </dgm:pt>
    <dgm:pt modelId="{DC221214-9E66-4216-A852-52983C2BEE6B}" type="pres">
      <dgm:prSet presAssocID="{6D4A4FF3-2C58-4CD1-B0D0-A00395CFEC3A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39EF75AA-DD89-446A-8C92-D2941D8F1C3B}" type="pres">
      <dgm:prSet presAssocID="{8B96B57A-D117-45D3-A56C-8F33F01818E7}" presName="node" presStyleLbl="node1" presStyleIdx="3" presStyleCnt="5" custRadScaleRad="100580" custRadScaleInc="1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1563FB-B9FF-4CF9-99CE-9471FF1F75E0}" type="pres">
      <dgm:prSet presAssocID="{102EA678-1A49-48A0-93E7-CB5DA09416CD}" presName="sibTrans" presStyleLbl="sibTrans2D1" presStyleIdx="3" presStyleCnt="5"/>
      <dgm:spPr/>
      <dgm:t>
        <a:bodyPr/>
        <a:lstStyle/>
        <a:p>
          <a:endParaRPr lang="ru-RU"/>
        </a:p>
      </dgm:t>
    </dgm:pt>
    <dgm:pt modelId="{4C0C3814-1BBD-4C9B-A0C1-66E84349DE9A}" type="pres">
      <dgm:prSet presAssocID="{102EA678-1A49-48A0-93E7-CB5DA09416CD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63AB4FE5-D197-4306-A5E5-6AF65B1EA194}" type="pres">
      <dgm:prSet presAssocID="{2F33AB35-8EEC-4B8A-B22C-20E6EC7C8A3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6809A9-4869-45FA-BEA5-FEA81325B1A2}" type="pres">
      <dgm:prSet presAssocID="{CAFCB04C-E303-416D-AD40-2DD377E9C71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61F9BAD9-AB45-4D61-BEFF-B874F65B0E4D}" type="pres">
      <dgm:prSet presAssocID="{CAFCB04C-E303-416D-AD40-2DD377E9C71B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E0B20068-DC8F-462B-8358-122FE4B31AD8}" srcId="{5EA18DCC-F052-462F-8EF6-6BD1B000A143}" destId="{429C6DE5-301D-49AD-AD4F-A97CC531CED6}" srcOrd="1" destOrd="0" parTransId="{F2B904E3-90C6-4FD3-994A-E72B637D2FA3}" sibTransId="{1EAD08CB-55B7-4434-B470-22E5A3BFE4FD}"/>
    <dgm:cxn modelId="{8CFF4CF9-98CD-46FE-AD8F-319F8D6A0988}" type="presOf" srcId="{2F33AB35-8EEC-4B8A-B22C-20E6EC7C8A3B}" destId="{63AB4FE5-D197-4306-A5E5-6AF65B1EA194}" srcOrd="0" destOrd="0" presId="urn:microsoft.com/office/officeart/2005/8/layout/cycle2"/>
    <dgm:cxn modelId="{332209D8-D343-4D55-9BE3-03637C3D07F9}" srcId="{5EA18DCC-F052-462F-8EF6-6BD1B000A143}" destId="{57E7E5C6-9A06-4B59-9BE6-5A7AF10CB05B}" srcOrd="0" destOrd="0" parTransId="{41B62D32-3208-4FCF-BB42-FDB75737F03E}" sibTransId="{E7CB872F-0EED-4171-B294-BC979DF555A1}"/>
    <dgm:cxn modelId="{3D121BCF-B09B-404D-8134-F49E88B720BB}" type="presOf" srcId="{6D4A4FF3-2C58-4CD1-B0D0-A00395CFEC3A}" destId="{DC221214-9E66-4216-A852-52983C2BEE6B}" srcOrd="1" destOrd="0" presId="urn:microsoft.com/office/officeart/2005/8/layout/cycle2"/>
    <dgm:cxn modelId="{6FDE32DD-59AD-46D6-834A-D6EADD79CE67}" type="presOf" srcId="{1EAD08CB-55B7-4434-B470-22E5A3BFE4FD}" destId="{13B34241-ADFC-42A6-9576-1CE43B269513}" srcOrd="1" destOrd="0" presId="urn:microsoft.com/office/officeart/2005/8/layout/cycle2"/>
    <dgm:cxn modelId="{73D51B3B-8FB7-473F-9157-6BD02752782A}" type="presOf" srcId="{CAFCB04C-E303-416D-AD40-2DD377E9C71B}" destId="{4B6809A9-4869-45FA-BEA5-FEA81325B1A2}" srcOrd="0" destOrd="0" presId="urn:microsoft.com/office/officeart/2005/8/layout/cycle2"/>
    <dgm:cxn modelId="{8F0F6608-CEB4-4B82-A2C0-A688121B63D7}" srcId="{5EA18DCC-F052-462F-8EF6-6BD1B000A143}" destId="{8B96B57A-D117-45D3-A56C-8F33F01818E7}" srcOrd="3" destOrd="0" parTransId="{600D338F-5326-4419-8689-00D79D9D80FF}" sibTransId="{102EA678-1A49-48A0-93E7-CB5DA09416CD}"/>
    <dgm:cxn modelId="{DBE12EF7-A019-4E7A-A189-0D4646AA869C}" type="presOf" srcId="{102EA678-1A49-48A0-93E7-CB5DA09416CD}" destId="{891563FB-B9FF-4CF9-99CE-9471FF1F75E0}" srcOrd="0" destOrd="0" presId="urn:microsoft.com/office/officeart/2005/8/layout/cycle2"/>
    <dgm:cxn modelId="{2E05885B-4ADC-4039-A903-305CF389FF2C}" type="presOf" srcId="{5EA18DCC-F052-462F-8EF6-6BD1B000A143}" destId="{450C936A-8794-423E-B44E-F380CD1A229F}" srcOrd="0" destOrd="0" presId="urn:microsoft.com/office/officeart/2005/8/layout/cycle2"/>
    <dgm:cxn modelId="{955FF527-2816-4F78-927A-17996A90012A}" type="presOf" srcId="{429C6DE5-301D-49AD-AD4F-A97CC531CED6}" destId="{3D83E3C1-9AF8-4BE9-BF0D-7EB1FB17991A}" srcOrd="0" destOrd="0" presId="urn:microsoft.com/office/officeart/2005/8/layout/cycle2"/>
    <dgm:cxn modelId="{28BEFC55-9A2B-4823-861E-15B02FD76DEA}" srcId="{5EA18DCC-F052-462F-8EF6-6BD1B000A143}" destId="{13A856D5-E42C-4777-AFB5-4343E4A093CE}" srcOrd="2" destOrd="0" parTransId="{7981E123-F78B-400B-9A65-C2E832FE7AAA}" sibTransId="{6D4A4FF3-2C58-4CD1-B0D0-A00395CFEC3A}"/>
    <dgm:cxn modelId="{07F80FB0-EFC2-4BDD-9DF1-7AC3D8ADBC5C}" srcId="{5EA18DCC-F052-462F-8EF6-6BD1B000A143}" destId="{2F33AB35-8EEC-4B8A-B22C-20E6EC7C8A3B}" srcOrd="4" destOrd="0" parTransId="{95A47A60-174A-45E4-9C30-2F92A2C31720}" sibTransId="{CAFCB04C-E303-416D-AD40-2DD377E9C71B}"/>
    <dgm:cxn modelId="{857DD82E-16B0-47E5-9528-BA98A5A5B569}" type="presOf" srcId="{102EA678-1A49-48A0-93E7-CB5DA09416CD}" destId="{4C0C3814-1BBD-4C9B-A0C1-66E84349DE9A}" srcOrd="1" destOrd="0" presId="urn:microsoft.com/office/officeart/2005/8/layout/cycle2"/>
    <dgm:cxn modelId="{386B9D13-27A0-403B-93AA-20B3E46EBC9D}" type="presOf" srcId="{8B96B57A-D117-45D3-A56C-8F33F01818E7}" destId="{39EF75AA-DD89-446A-8C92-D2941D8F1C3B}" srcOrd="0" destOrd="0" presId="urn:microsoft.com/office/officeart/2005/8/layout/cycle2"/>
    <dgm:cxn modelId="{76EA5A9F-9D03-4334-80F9-69892CC1FB64}" type="presOf" srcId="{1EAD08CB-55B7-4434-B470-22E5A3BFE4FD}" destId="{40028C45-92B9-433C-885A-AD5A69BCB0F7}" srcOrd="0" destOrd="0" presId="urn:microsoft.com/office/officeart/2005/8/layout/cycle2"/>
    <dgm:cxn modelId="{D6F4DE25-AFB6-40F4-839F-7660CBEBF563}" type="presOf" srcId="{E7CB872F-0EED-4171-B294-BC979DF555A1}" destId="{DCE3C525-88E9-47BA-ADEB-66F2627ED03B}" srcOrd="1" destOrd="0" presId="urn:microsoft.com/office/officeart/2005/8/layout/cycle2"/>
    <dgm:cxn modelId="{D6297EE2-76A5-4885-BC45-B70DC63099EC}" type="presOf" srcId="{CAFCB04C-E303-416D-AD40-2DD377E9C71B}" destId="{61F9BAD9-AB45-4D61-BEFF-B874F65B0E4D}" srcOrd="1" destOrd="0" presId="urn:microsoft.com/office/officeart/2005/8/layout/cycle2"/>
    <dgm:cxn modelId="{67291EDC-D025-4C2B-9893-6DD6283D2296}" type="presOf" srcId="{E7CB872F-0EED-4171-B294-BC979DF555A1}" destId="{C050771A-C0AD-49BE-8935-FDAD0834FCE4}" srcOrd="0" destOrd="0" presId="urn:microsoft.com/office/officeart/2005/8/layout/cycle2"/>
    <dgm:cxn modelId="{5C765352-74EB-47E1-BF02-C71FFFBEF29F}" type="presOf" srcId="{13A856D5-E42C-4777-AFB5-4343E4A093CE}" destId="{8D880D5A-B0AA-406D-9F76-57CBF709537C}" srcOrd="0" destOrd="0" presId="urn:microsoft.com/office/officeart/2005/8/layout/cycle2"/>
    <dgm:cxn modelId="{0D901B55-78F1-42E6-8109-5C34DA03B5FD}" type="presOf" srcId="{6D4A4FF3-2C58-4CD1-B0D0-A00395CFEC3A}" destId="{D9CF7191-6207-4E24-BAA6-D59C06405EA3}" srcOrd="0" destOrd="0" presId="urn:microsoft.com/office/officeart/2005/8/layout/cycle2"/>
    <dgm:cxn modelId="{9843B393-DFD2-4C89-99C8-DB69080C128E}" type="presOf" srcId="{57E7E5C6-9A06-4B59-9BE6-5A7AF10CB05B}" destId="{7D94DC1A-661D-47E3-80FD-7D50771D246C}" srcOrd="0" destOrd="0" presId="urn:microsoft.com/office/officeart/2005/8/layout/cycle2"/>
    <dgm:cxn modelId="{EF7F7645-D6C1-41DA-8A93-BC7E93FB5BE4}" type="presParOf" srcId="{450C936A-8794-423E-B44E-F380CD1A229F}" destId="{7D94DC1A-661D-47E3-80FD-7D50771D246C}" srcOrd="0" destOrd="0" presId="urn:microsoft.com/office/officeart/2005/8/layout/cycle2"/>
    <dgm:cxn modelId="{4837E152-4CC6-4648-B6FE-2139485322A6}" type="presParOf" srcId="{450C936A-8794-423E-B44E-F380CD1A229F}" destId="{C050771A-C0AD-49BE-8935-FDAD0834FCE4}" srcOrd="1" destOrd="0" presId="urn:microsoft.com/office/officeart/2005/8/layout/cycle2"/>
    <dgm:cxn modelId="{9B7262F8-C735-4BBB-ADCD-20584F00E5EE}" type="presParOf" srcId="{C050771A-C0AD-49BE-8935-FDAD0834FCE4}" destId="{DCE3C525-88E9-47BA-ADEB-66F2627ED03B}" srcOrd="0" destOrd="0" presId="urn:microsoft.com/office/officeart/2005/8/layout/cycle2"/>
    <dgm:cxn modelId="{08B0802C-E661-407F-97A8-71027C396243}" type="presParOf" srcId="{450C936A-8794-423E-B44E-F380CD1A229F}" destId="{3D83E3C1-9AF8-4BE9-BF0D-7EB1FB17991A}" srcOrd="2" destOrd="0" presId="urn:microsoft.com/office/officeart/2005/8/layout/cycle2"/>
    <dgm:cxn modelId="{A1B6DB31-BFC0-4DDD-BC90-C74DF4A3A4C8}" type="presParOf" srcId="{450C936A-8794-423E-B44E-F380CD1A229F}" destId="{40028C45-92B9-433C-885A-AD5A69BCB0F7}" srcOrd="3" destOrd="0" presId="urn:microsoft.com/office/officeart/2005/8/layout/cycle2"/>
    <dgm:cxn modelId="{54C18845-3A6A-4642-99D5-D966F0E5E0DD}" type="presParOf" srcId="{40028C45-92B9-433C-885A-AD5A69BCB0F7}" destId="{13B34241-ADFC-42A6-9576-1CE43B269513}" srcOrd="0" destOrd="0" presId="urn:microsoft.com/office/officeart/2005/8/layout/cycle2"/>
    <dgm:cxn modelId="{21CD3E59-E8D8-4785-AB79-DE7BEB0871BC}" type="presParOf" srcId="{450C936A-8794-423E-B44E-F380CD1A229F}" destId="{8D880D5A-B0AA-406D-9F76-57CBF709537C}" srcOrd="4" destOrd="0" presId="urn:microsoft.com/office/officeart/2005/8/layout/cycle2"/>
    <dgm:cxn modelId="{59E6BAE2-3EB6-46AD-981F-836F386F2EA2}" type="presParOf" srcId="{450C936A-8794-423E-B44E-F380CD1A229F}" destId="{D9CF7191-6207-4E24-BAA6-D59C06405EA3}" srcOrd="5" destOrd="0" presId="urn:microsoft.com/office/officeart/2005/8/layout/cycle2"/>
    <dgm:cxn modelId="{ACD700B9-D45D-4042-8122-F8C2337B5BB6}" type="presParOf" srcId="{D9CF7191-6207-4E24-BAA6-D59C06405EA3}" destId="{DC221214-9E66-4216-A852-52983C2BEE6B}" srcOrd="0" destOrd="0" presId="urn:microsoft.com/office/officeart/2005/8/layout/cycle2"/>
    <dgm:cxn modelId="{D1015D92-E040-4D0F-BC6C-DF8441E5917B}" type="presParOf" srcId="{450C936A-8794-423E-B44E-F380CD1A229F}" destId="{39EF75AA-DD89-446A-8C92-D2941D8F1C3B}" srcOrd="6" destOrd="0" presId="urn:microsoft.com/office/officeart/2005/8/layout/cycle2"/>
    <dgm:cxn modelId="{C30596AB-5D5F-4FB4-94A9-B5FCE7D7E61A}" type="presParOf" srcId="{450C936A-8794-423E-B44E-F380CD1A229F}" destId="{891563FB-B9FF-4CF9-99CE-9471FF1F75E0}" srcOrd="7" destOrd="0" presId="urn:microsoft.com/office/officeart/2005/8/layout/cycle2"/>
    <dgm:cxn modelId="{92040B3B-C00A-43AD-92BF-19674BF3BA49}" type="presParOf" srcId="{891563FB-B9FF-4CF9-99CE-9471FF1F75E0}" destId="{4C0C3814-1BBD-4C9B-A0C1-66E84349DE9A}" srcOrd="0" destOrd="0" presId="urn:microsoft.com/office/officeart/2005/8/layout/cycle2"/>
    <dgm:cxn modelId="{4FF55622-290A-455B-B0BB-3BE1D4781D75}" type="presParOf" srcId="{450C936A-8794-423E-B44E-F380CD1A229F}" destId="{63AB4FE5-D197-4306-A5E5-6AF65B1EA194}" srcOrd="8" destOrd="0" presId="urn:microsoft.com/office/officeart/2005/8/layout/cycle2"/>
    <dgm:cxn modelId="{3A78F023-597C-4CD2-BABD-B70652EEDC0F}" type="presParOf" srcId="{450C936A-8794-423E-B44E-F380CD1A229F}" destId="{4B6809A9-4869-45FA-BEA5-FEA81325B1A2}" srcOrd="9" destOrd="0" presId="urn:microsoft.com/office/officeart/2005/8/layout/cycle2"/>
    <dgm:cxn modelId="{DF1EDB9B-1DE9-40D1-9A35-0E882A0E3146}" type="presParOf" srcId="{4B6809A9-4869-45FA-BEA5-FEA81325B1A2}" destId="{61F9BAD9-AB45-4D61-BEFF-B874F65B0E4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955FAA-F510-4C49-AF3B-4B19C4B5CAD8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38ADAD-E008-41DE-81ED-2C888AD9730E}">
      <dgm:prSet phldrT="[Текст]" custT="1"/>
      <dgm:spPr/>
      <dgm:t>
        <a:bodyPr/>
        <a:lstStyle/>
        <a:p>
          <a:r>
            <a:rPr lang="ru-RU" sz="1200" b="1" dirty="0" smtClean="0"/>
            <a:t>ПРОТИВО-</a:t>
          </a:r>
        </a:p>
        <a:p>
          <a:r>
            <a:rPr lang="ru-RU" sz="1200" b="1" dirty="0" smtClean="0"/>
            <a:t>ЭПИЗООТИ-ЧЕСКАЯ </a:t>
          </a:r>
        </a:p>
        <a:p>
          <a:r>
            <a:rPr lang="ru-RU" sz="1200" b="1" dirty="0" smtClean="0"/>
            <a:t>РАБОТА</a:t>
          </a:r>
          <a:endParaRPr lang="ru-RU" sz="1200" b="1" dirty="0"/>
        </a:p>
      </dgm:t>
    </dgm:pt>
    <dgm:pt modelId="{FD330278-E1DC-443B-ADDF-D1349F1837A7}" type="parTrans" cxnId="{1F38339E-137E-4A10-9D17-9820AB2AD541}">
      <dgm:prSet/>
      <dgm:spPr/>
      <dgm:t>
        <a:bodyPr/>
        <a:lstStyle/>
        <a:p>
          <a:endParaRPr lang="ru-RU"/>
        </a:p>
      </dgm:t>
    </dgm:pt>
    <dgm:pt modelId="{88B4CBD6-E599-4001-AE63-D6E883761B8C}" type="sibTrans" cxnId="{1F38339E-137E-4A10-9D17-9820AB2AD541}">
      <dgm:prSet/>
      <dgm:spPr/>
      <dgm:t>
        <a:bodyPr/>
        <a:lstStyle/>
        <a:p>
          <a:endParaRPr lang="ru-RU"/>
        </a:p>
      </dgm:t>
    </dgm:pt>
    <dgm:pt modelId="{83FA0203-CAEA-4028-A7A2-4CCCA67966FB}">
      <dgm:prSet phldrT="[Текст]" custT="1"/>
      <dgm:spPr/>
      <dgm:t>
        <a:bodyPr/>
        <a:lstStyle/>
        <a:p>
          <a:r>
            <a:rPr lang="ru-RU" sz="1200" b="1" dirty="0" smtClean="0"/>
            <a:t>ЕДИНАЯ СИСТЕМА УЧЕТА </a:t>
          </a:r>
          <a:endParaRPr lang="ru-RU" sz="1200" b="1" dirty="0"/>
        </a:p>
      </dgm:t>
    </dgm:pt>
    <dgm:pt modelId="{2E9FA9AB-5FD2-4D9E-98AB-A46EC2D73C64}" type="parTrans" cxnId="{67CE2335-73BE-4007-AB3E-42CD7930CC4A}">
      <dgm:prSet/>
      <dgm:spPr/>
      <dgm:t>
        <a:bodyPr/>
        <a:lstStyle/>
        <a:p>
          <a:endParaRPr lang="ru-RU"/>
        </a:p>
      </dgm:t>
    </dgm:pt>
    <dgm:pt modelId="{60960B20-B6D2-4ED7-A428-4FB17FFAEC0D}" type="sibTrans" cxnId="{67CE2335-73BE-4007-AB3E-42CD7930CC4A}">
      <dgm:prSet/>
      <dgm:spPr/>
      <dgm:t>
        <a:bodyPr/>
        <a:lstStyle/>
        <a:p>
          <a:endParaRPr lang="ru-RU"/>
        </a:p>
      </dgm:t>
    </dgm:pt>
    <dgm:pt modelId="{4B185C71-2620-45B2-A896-F654F681F73F}">
      <dgm:prSet phldrT="[Текст]" custT="1"/>
      <dgm:spPr/>
      <dgm:t>
        <a:bodyPr/>
        <a:lstStyle/>
        <a:p>
          <a:r>
            <a:rPr lang="ru-RU" sz="1200" b="1" dirty="0" smtClean="0"/>
            <a:t>ВЫПИСКА ВСД</a:t>
          </a:r>
          <a:endParaRPr lang="ru-RU" sz="1200" b="1" dirty="0"/>
        </a:p>
      </dgm:t>
    </dgm:pt>
    <dgm:pt modelId="{E91265F2-EE32-44A0-9AA9-1AC4DB73C919}" type="sibTrans" cxnId="{5D402ABC-4C6F-4D93-B27B-3ABD14E37565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ru-RU"/>
        </a:p>
      </dgm:t>
    </dgm:pt>
    <dgm:pt modelId="{2B5BC040-8CD8-4296-B848-8FBA357BF001}" type="parTrans" cxnId="{5D402ABC-4C6F-4D93-B27B-3ABD14E37565}">
      <dgm:prSet/>
      <dgm:spPr/>
      <dgm:t>
        <a:bodyPr/>
        <a:lstStyle/>
        <a:p>
          <a:endParaRPr lang="ru-RU"/>
        </a:p>
      </dgm:t>
    </dgm:pt>
    <dgm:pt modelId="{7C87EB3A-5534-4301-84EE-C054062C7F9E}">
      <dgm:prSet phldrT="[Текст]" custT="1"/>
      <dgm:spPr/>
      <dgm:t>
        <a:bodyPr/>
        <a:lstStyle/>
        <a:p>
          <a:r>
            <a:rPr lang="ru-RU" sz="1200" b="1" dirty="0" smtClean="0"/>
            <a:t>СИСТЕМА ИДЕНТИФИКАЦИИ ЖИВОТНЫХ</a:t>
          </a:r>
          <a:endParaRPr lang="ru-RU" sz="1200" b="1" dirty="0"/>
        </a:p>
      </dgm:t>
    </dgm:pt>
    <dgm:pt modelId="{C85B376A-81CB-4D4F-AFA5-3130752EA230}" type="parTrans" cxnId="{51699A0C-06F0-489A-9593-40D35FA88BD0}">
      <dgm:prSet/>
      <dgm:spPr/>
      <dgm:t>
        <a:bodyPr/>
        <a:lstStyle/>
        <a:p>
          <a:endParaRPr lang="ru-RU"/>
        </a:p>
      </dgm:t>
    </dgm:pt>
    <dgm:pt modelId="{C8844DE8-9A50-48C9-B492-6B509C7D3CF2}" type="sibTrans" cxnId="{51699A0C-06F0-489A-9593-40D35FA88BD0}">
      <dgm:prSet/>
      <dgm:spPr/>
      <dgm:t>
        <a:bodyPr/>
        <a:lstStyle/>
        <a:p>
          <a:endParaRPr lang="ru-RU"/>
        </a:p>
      </dgm:t>
    </dgm:pt>
    <dgm:pt modelId="{F9E0957F-1356-4FFA-9D3F-C141697E0769}" type="pres">
      <dgm:prSet presAssocID="{76955FAA-F510-4C49-AF3B-4B19C4B5CAD8}" presName="linearFlow" presStyleCnt="0">
        <dgm:presLayoutVars>
          <dgm:dir/>
          <dgm:resizeHandles val="exact"/>
        </dgm:presLayoutVars>
      </dgm:prSet>
      <dgm:spPr/>
    </dgm:pt>
    <dgm:pt modelId="{0F8A1377-41FC-47BC-95AF-40F5E72B2664}" type="pres">
      <dgm:prSet presAssocID="{4B185C71-2620-45B2-A896-F654F681F73F}" presName="node" presStyleLbl="node1" presStyleIdx="0" presStyleCnt="4" custLinFactX="149902" custLinFactNeighborX="200000" custLinFactNeighborY="-46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9C03B-B55E-4BE4-A32D-057A2B73D141}" type="pres">
      <dgm:prSet presAssocID="{E91265F2-EE32-44A0-9AA9-1AC4DB73C919}" presName="spacerL" presStyleCnt="0"/>
      <dgm:spPr/>
    </dgm:pt>
    <dgm:pt modelId="{6B6FB1BE-C152-44B0-B830-7EC0F94F08EC}" type="pres">
      <dgm:prSet presAssocID="{E91265F2-EE32-44A0-9AA9-1AC4DB73C919}" presName="sibTrans" presStyleLbl="sibTrans2D1" presStyleIdx="0" presStyleCnt="3" custLinFactX="100000" custLinFactNeighborX="191356" custLinFactNeighborY="-76700"/>
      <dgm:spPr/>
      <dgm:t>
        <a:bodyPr/>
        <a:lstStyle/>
        <a:p>
          <a:endParaRPr lang="ru-RU"/>
        </a:p>
      </dgm:t>
    </dgm:pt>
    <dgm:pt modelId="{137E25BE-F70A-49E1-B1BD-8D316EBA50FD}" type="pres">
      <dgm:prSet presAssocID="{E91265F2-EE32-44A0-9AA9-1AC4DB73C919}" presName="spacerR" presStyleCnt="0"/>
      <dgm:spPr/>
    </dgm:pt>
    <dgm:pt modelId="{9A7C7541-C1BA-4868-BE57-3F9AB566756F}" type="pres">
      <dgm:prSet presAssocID="{8F38ADAD-E008-41DE-81ED-2C888AD9730E}" presName="node" presStyleLbl="node1" presStyleIdx="1" presStyleCnt="4" custLinFactX="156732" custLinFactNeighborX="200000" custLinFactNeighborY="-96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3E1EFE-5CD3-4186-B9AC-AB2D09C8031F}" type="pres">
      <dgm:prSet presAssocID="{88B4CBD6-E599-4001-AE63-D6E883761B8C}" presName="spacerL" presStyleCnt="0"/>
      <dgm:spPr/>
    </dgm:pt>
    <dgm:pt modelId="{B178765E-0817-4970-B253-B6C96393075A}" type="pres">
      <dgm:prSet presAssocID="{88B4CBD6-E599-4001-AE63-D6E883761B8C}" presName="sibTrans" presStyleLbl="sibTrans2D1" presStyleIdx="1" presStyleCnt="3" custLinFactX="-88" custLinFactNeighborX="-100000" custLinFactNeighborY="-75134"/>
      <dgm:spPr/>
      <dgm:t>
        <a:bodyPr/>
        <a:lstStyle/>
        <a:p>
          <a:endParaRPr lang="ru-RU"/>
        </a:p>
      </dgm:t>
    </dgm:pt>
    <dgm:pt modelId="{9A2508CF-7DF8-4EDF-8B65-FA245619270D}" type="pres">
      <dgm:prSet presAssocID="{88B4CBD6-E599-4001-AE63-D6E883761B8C}" presName="spacerR" presStyleCnt="0"/>
      <dgm:spPr/>
    </dgm:pt>
    <dgm:pt modelId="{6FE009E7-C0C7-42B8-8E72-2CA6575A3557}" type="pres">
      <dgm:prSet presAssocID="{83FA0203-CAEA-4028-A7A2-4CCCA67966F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099592-2BE6-4744-BB5B-6E95459FC952}" type="pres">
      <dgm:prSet presAssocID="{60960B20-B6D2-4ED7-A428-4FB17FFAEC0D}" presName="spacerL" presStyleCnt="0"/>
      <dgm:spPr/>
    </dgm:pt>
    <dgm:pt modelId="{A5CEB3AA-FEF2-42FF-A4B6-8E4B7B53CF81}" type="pres">
      <dgm:prSet presAssocID="{60960B20-B6D2-4ED7-A428-4FB17FFAEC0D}" presName="sibTrans" presStyleLbl="sibTrans2D1" presStyleIdx="2" presStyleCnt="3" custLinFactNeighborX="-22362" custLinFactNeighborY="-82961"/>
      <dgm:spPr/>
      <dgm:t>
        <a:bodyPr/>
        <a:lstStyle/>
        <a:p>
          <a:endParaRPr lang="ru-RU"/>
        </a:p>
      </dgm:t>
    </dgm:pt>
    <dgm:pt modelId="{7E18597E-24CA-4D06-BDD5-8841359E78F3}" type="pres">
      <dgm:prSet presAssocID="{60960B20-B6D2-4ED7-A428-4FB17FFAEC0D}" presName="spacerR" presStyleCnt="0"/>
      <dgm:spPr/>
    </dgm:pt>
    <dgm:pt modelId="{12CD9312-C9C0-4726-940F-762921264FA6}" type="pres">
      <dgm:prSet presAssocID="{7C87EB3A-5534-4301-84EE-C054062C7F9E}" presName="node" presStyleLbl="node1" presStyleIdx="3" presStyleCnt="4" custLinFactNeighborX="4434" custLinFactNeighborY="-46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55AA06-AED7-49A0-A698-10E4E9D62C4F}" type="presOf" srcId="{7C87EB3A-5534-4301-84EE-C054062C7F9E}" destId="{12CD9312-C9C0-4726-940F-762921264FA6}" srcOrd="0" destOrd="0" presId="urn:microsoft.com/office/officeart/2005/8/layout/equation1"/>
    <dgm:cxn modelId="{15D0A440-1701-468A-8743-78967D8E53B5}" type="presOf" srcId="{60960B20-B6D2-4ED7-A428-4FB17FFAEC0D}" destId="{A5CEB3AA-FEF2-42FF-A4B6-8E4B7B53CF81}" srcOrd="0" destOrd="0" presId="urn:microsoft.com/office/officeart/2005/8/layout/equation1"/>
    <dgm:cxn modelId="{21BFB2F7-8C1C-47FE-822E-4BB48D5E17AE}" type="presOf" srcId="{76955FAA-F510-4C49-AF3B-4B19C4B5CAD8}" destId="{F9E0957F-1356-4FFA-9D3F-C141697E0769}" srcOrd="0" destOrd="0" presId="urn:microsoft.com/office/officeart/2005/8/layout/equation1"/>
    <dgm:cxn modelId="{5D402ABC-4C6F-4D93-B27B-3ABD14E37565}" srcId="{76955FAA-F510-4C49-AF3B-4B19C4B5CAD8}" destId="{4B185C71-2620-45B2-A896-F654F681F73F}" srcOrd="0" destOrd="0" parTransId="{2B5BC040-8CD8-4296-B848-8FBA357BF001}" sibTransId="{E91265F2-EE32-44A0-9AA9-1AC4DB73C919}"/>
    <dgm:cxn modelId="{573F02D5-550D-40AD-A886-D7CA96E6A658}" type="presOf" srcId="{83FA0203-CAEA-4028-A7A2-4CCCA67966FB}" destId="{6FE009E7-C0C7-42B8-8E72-2CA6575A3557}" srcOrd="0" destOrd="0" presId="urn:microsoft.com/office/officeart/2005/8/layout/equation1"/>
    <dgm:cxn modelId="{00A03815-C989-4D2B-9D2E-8576C68FB2CE}" type="presOf" srcId="{8F38ADAD-E008-41DE-81ED-2C888AD9730E}" destId="{9A7C7541-C1BA-4868-BE57-3F9AB566756F}" srcOrd="0" destOrd="0" presId="urn:microsoft.com/office/officeart/2005/8/layout/equation1"/>
    <dgm:cxn modelId="{67CE2335-73BE-4007-AB3E-42CD7930CC4A}" srcId="{76955FAA-F510-4C49-AF3B-4B19C4B5CAD8}" destId="{83FA0203-CAEA-4028-A7A2-4CCCA67966FB}" srcOrd="2" destOrd="0" parTransId="{2E9FA9AB-5FD2-4D9E-98AB-A46EC2D73C64}" sibTransId="{60960B20-B6D2-4ED7-A428-4FB17FFAEC0D}"/>
    <dgm:cxn modelId="{9B279D17-9DA8-43FC-922D-7F1AE0B04D4F}" type="presOf" srcId="{E91265F2-EE32-44A0-9AA9-1AC4DB73C919}" destId="{6B6FB1BE-C152-44B0-B830-7EC0F94F08EC}" srcOrd="0" destOrd="0" presId="urn:microsoft.com/office/officeart/2005/8/layout/equation1"/>
    <dgm:cxn modelId="{69A6A632-EEDB-4872-8B96-84FF98B1A8A6}" type="presOf" srcId="{88B4CBD6-E599-4001-AE63-D6E883761B8C}" destId="{B178765E-0817-4970-B253-B6C96393075A}" srcOrd="0" destOrd="0" presId="urn:microsoft.com/office/officeart/2005/8/layout/equation1"/>
    <dgm:cxn modelId="{51699A0C-06F0-489A-9593-40D35FA88BD0}" srcId="{76955FAA-F510-4C49-AF3B-4B19C4B5CAD8}" destId="{7C87EB3A-5534-4301-84EE-C054062C7F9E}" srcOrd="3" destOrd="0" parTransId="{C85B376A-81CB-4D4F-AFA5-3130752EA230}" sibTransId="{C8844DE8-9A50-48C9-B492-6B509C7D3CF2}"/>
    <dgm:cxn modelId="{ED13DCD1-1053-4BBE-93EE-81AC1928FBB1}" type="presOf" srcId="{4B185C71-2620-45B2-A896-F654F681F73F}" destId="{0F8A1377-41FC-47BC-95AF-40F5E72B2664}" srcOrd="0" destOrd="0" presId="urn:microsoft.com/office/officeart/2005/8/layout/equation1"/>
    <dgm:cxn modelId="{1F38339E-137E-4A10-9D17-9820AB2AD541}" srcId="{76955FAA-F510-4C49-AF3B-4B19C4B5CAD8}" destId="{8F38ADAD-E008-41DE-81ED-2C888AD9730E}" srcOrd="1" destOrd="0" parTransId="{FD330278-E1DC-443B-ADDF-D1349F1837A7}" sibTransId="{88B4CBD6-E599-4001-AE63-D6E883761B8C}"/>
    <dgm:cxn modelId="{ED0EBFBC-2202-4B9E-95B0-8507B357E17F}" type="presParOf" srcId="{F9E0957F-1356-4FFA-9D3F-C141697E0769}" destId="{0F8A1377-41FC-47BC-95AF-40F5E72B2664}" srcOrd="0" destOrd="0" presId="urn:microsoft.com/office/officeart/2005/8/layout/equation1"/>
    <dgm:cxn modelId="{4D04A4F2-ABA7-4DB7-AE54-8E3BD5BCA162}" type="presParOf" srcId="{F9E0957F-1356-4FFA-9D3F-C141697E0769}" destId="{5359C03B-B55E-4BE4-A32D-057A2B73D141}" srcOrd="1" destOrd="0" presId="urn:microsoft.com/office/officeart/2005/8/layout/equation1"/>
    <dgm:cxn modelId="{36E0C6BE-57AE-491D-B42C-C92844908804}" type="presParOf" srcId="{F9E0957F-1356-4FFA-9D3F-C141697E0769}" destId="{6B6FB1BE-C152-44B0-B830-7EC0F94F08EC}" srcOrd="2" destOrd="0" presId="urn:microsoft.com/office/officeart/2005/8/layout/equation1"/>
    <dgm:cxn modelId="{3169B3B4-431D-434F-89A2-7DC960C30DC5}" type="presParOf" srcId="{F9E0957F-1356-4FFA-9D3F-C141697E0769}" destId="{137E25BE-F70A-49E1-B1BD-8D316EBA50FD}" srcOrd="3" destOrd="0" presId="urn:microsoft.com/office/officeart/2005/8/layout/equation1"/>
    <dgm:cxn modelId="{D0F75B1C-662B-4C79-B731-13BDE06CAFD7}" type="presParOf" srcId="{F9E0957F-1356-4FFA-9D3F-C141697E0769}" destId="{9A7C7541-C1BA-4868-BE57-3F9AB566756F}" srcOrd="4" destOrd="0" presId="urn:microsoft.com/office/officeart/2005/8/layout/equation1"/>
    <dgm:cxn modelId="{E390493D-0156-483F-B159-543CD508C8DE}" type="presParOf" srcId="{F9E0957F-1356-4FFA-9D3F-C141697E0769}" destId="{1C3E1EFE-5CD3-4186-B9AC-AB2D09C8031F}" srcOrd="5" destOrd="0" presId="urn:microsoft.com/office/officeart/2005/8/layout/equation1"/>
    <dgm:cxn modelId="{84D7DE26-99A2-4F3B-A432-DF44DDF00FC1}" type="presParOf" srcId="{F9E0957F-1356-4FFA-9D3F-C141697E0769}" destId="{B178765E-0817-4970-B253-B6C96393075A}" srcOrd="6" destOrd="0" presId="urn:microsoft.com/office/officeart/2005/8/layout/equation1"/>
    <dgm:cxn modelId="{152F98DE-66E7-40ED-850F-F560891232D0}" type="presParOf" srcId="{F9E0957F-1356-4FFA-9D3F-C141697E0769}" destId="{9A2508CF-7DF8-4EDF-8B65-FA245619270D}" srcOrd="7" destOrd="0" presId="urn:microsoft.com/office/officeart/2005/8/layout/equation1"/>
    <dgm:cxn modelId="{2DB77BF5-077E-4256-84D5-5F1D55ADAD06}" type="presParOf" srcId="{F9E0957F-1356-4FFA-9D3F-C141697E0769}" destId="{6FE009E7-C0C7-42B8-8E72-2CA6575A3557}" srcOrd="8" destOrd="0" presId="urn:microsoft.com/office/officeart/2005/8/layout/equation1"/>
    <dgm:cxn modelId="{DEDAED38-5938-4377-ABB5-79CD900D5D6E}" type="presParOf" srcId="{F9E0957F-1356-4FFA-9D3F-C141697E0769}" destId="{A4099592-2BE6-4744-BB5B-6E95459FC952}" srcOrd="9" destOrd="0" presId="urn:microsoft.com/office/officeart/2005/8/layout/equation1"/>
    <dgm:cxn modelId="{82BC0123-BB7C-4398-8A31-25DFD93D083D}" type="presParOf" srcId="{F9E0957F-1356-4FFA-9D3F-C141697E0769}" destId="{A5CEB3AA-FEF2-42FF-A4B6-8E4B7B53CF81}" srcOrd="10" destOrd="0" presId="urn:microsoft.com/office/officeart/2005/8/layout/equation1"/>
    <dgm:cxn modelId="{FD3855C2-A5E9-4CFC-B2D1-2B4B8F227650}" type="presParOf" srcId="{F9E0957F-1356-4FFA-9D3F-C141697E0769}" destId="{7E18597E-24CA-4D06-BDD5-8841359E78F3}" srcOrd="11" destOrd="0" presId="urn:microsoft.com/office/officeart/2005/8/layout/equation1"/>
    <dgm:cxn modelId="{1449792E-89DE-4808-BAD9-6211790CE593}" type="presParOf" srcId="{F9E0957F-1356-4FFA-9D3F-C141697E0769}" destId="{12CD9312-C9C0-4726-940F-762921264FA6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C2C607-F48A-46F2-8BAB-A5A8D0160AD6}">
      <dsp:nvSpPr>
        <dsp:cNvPr id="0" name=""/>
        <dsp:cNvSpPr/>
      </dsp:nvSpPr>
      <dsp:spPr>
        <a:xfrm>
          <a:off x="10599" y="637911"/>
          <a:ext cx="2502561" cy="6271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latin typeface="Times New Roman" pitchFamily="18" charset="0"/>
              <a:cs typeface="Times New Roman" pitchFamily="18" charset="0"/>
            </a:rPr>
            <a:t>СИСТЕМА УПРАВЛЕНИЯ</a:t>
          </a:r>
          <a:endParaRPr lang="ru-RU" sz="18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10599" y="637911"/>
        <a:ext cx="2502561" cy="627177"/>
      </dsp:txXfrm>
    </dsp:sp>
    <dsp:sp modelId="{14397473-B30B-46E2-95F1-1B01A339A4C5}">
      <dsp:nvSpPr>
        <dsp:cNvPr id="0" name=""/>
        <dsp:cNvSpPr/>
      </dsp:nvSpPr>
      <dsp:spPr>
        <a:xfrm>
          <a:off x="10599" y="1265089"/>
          <a:ext cx="2502561" cy="39277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информация с мест поступает искаженной, недостоверной или неполной 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отсутствие прозрачности ветеринарных        бизнес-процессов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599" y="1265089"/>
        <a:ext cx="2502561" cy="3927708"/>
      </dsp:txXfrm>
    </dsp:sp>
    <dsp:sp modelId="{7AFED499-B353-41B9-A6A5-D844A3E68DB0}">
      <dsp:nvSpPr>
        <dsp:cNvPr id="0" name=""/>
        <dsp:cNvSpPr/>
      </dsp:nvSpPr>
      <dsp:spPr>
        <a:xfrm>
          <a:off x="2863519" y="637911"/>
          <a:ext cx="2502561" cy="6271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latin typeface="Times New Roman" pitchFamily="18" charset="0"/>
              <a:cs typeface="Times New Roman" pitchFamily="18" charset="0"/>
            </a:rPr>
            <a:t>ФИНАНСОВАЯ ДЕЯТЕЛЬНОСТЬ</a:t>
          </a:r>
          <a:endParaRPr lang="ru-RU" sz="16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2863519" y="637911"/>
        <a:ext cx="2502561" cy="627177"/>
      </dsp:txXfrm>
    </dsp:sp>
    <dsp:sp modelId="{B3A0867F-7FCD-4DDE-9F46-8C31CFDC3026}">
      <dsp:nvSpPr>
        <dsp:cNvPr id="0" name=""/>
        <dsp:cNvSpPr/>
      </dsp:nvSpPr>
      <dsp:spPr>
        <a:xfrm>
          <a:off x="2863519" y="1265089"/>
          <a:ext cx="2502561" cy="39277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многочисленные нарушения финансовой дисциплины, хищения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отсутствие прозрачности в финансовом учете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63519" y="1265089"/>
        <a:ext cx="2502561" cy="3927708"/>
      </dsp:txXfrm>
    </dsp:sp>
    <dsp:sp modelId="{B686CE84-089C-4703-AEB6-B67E6F603D36}">
      <dsp:nvSpPr>
        <dsp:cNvPr id="0" name=""/>
        <dsp:cNvSpPr/>
      </dsp:nvSpPr>
      <dsp:spPr>
        <a:xfrm>
          <a:off x="5727038" y="628736"/>
          <a:ext cx="2502561" cy="6271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latin typeface="Times New Roman" pitchFamily="18" charset="0"/>
              <a:cs typeface="Times New Roman" pitchFamily="18" charset="0"/>
            </a:rPr>
            <a:t>УПРАВЛЕНИЕ ПЕРСОНАЛОМ</a:t>
          </a:r>
          <a:endParaRPr lang="ru-RU" sz="16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727038" y="628736"/>
        <a:ext cx="2502561" cy="627177"/>
      </dsp:txXfrm>
    </dsp:sp>
    <dsp:sp modelId="{ED4FC8C2-6199-429A-A1D0-461B2D988975}">
      <dsp:nvSpPr>
        <dsp:cNvPr id="0" name=""/>
        <dsp:cNvSpPr/>
      </dsp:nvSpPr>
      <dsp:spPr>
        <a:xfrm>
          <a:off x="5716439" y="1265089"/>
          <a:ext cx="2502561" cy="39277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несовершен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ство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 документации, регламентирующей работу с персоналом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отсутствие прозрачности в планировании и учёте рабочего времени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16439" y="1265089"/>
        <a:ext cx="2502561" cy="392770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C0CB6D-2994-426B-AF1C-A6873E267E25}">
      <dsp:nvSpPr>
        <dsp:cNvPr id="0" name=""/>
        <dsp:cNvSpPr/>
      </dsp:nvSpPr>
      <dsp:spPr>
        <a:xfrm rot="21300000">
          <a:off x="23939" y="1588075"/>
          <a:ext cx="7753125" cy="88784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E790D4-5486-419A-8C8F-1C6D01F28EE6}">
      <dsp:nvSpPr>
        <dsp:cNvPr id="0" name=""/>
        <dsp:cNvSpPr/>
      </dsp:nvSpPr>
      <dsp:spPr>
        <a:xfrm>
          <a:off x="936120" y="203200"/>
          <a:ext cx="2340301" cy="162560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D139E-0D6C-43E9-B290-3F9730292FEA}">
      <dsp:nvSpPr>
        <dsp:cNvPr id="0" name=""/>
        <dsp:cNvSpPr/>
      </dsp:nvSpPr>
      <dsp:spPr>
        <a:xfrm>
          <a:off x="3116719" y="0"/>
          <a:ext cx="4531946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chemeClr val="tx2">
                  <a:lumMod val="75000"/>
                </a:schemeClr>
              </a:solidFill>
            </a:rPr>
            <a:t>ЕДИНАЯ ЦЕЛЬ</a:t>
          </a:r>
          <a:endParaRPr lang="ru-RU" sz="37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116719" y="0"/>
        <a:ext cx="4531946" cy="1706880"/>
      </dsp:txXfrm>
    </dsp:sp>
    <dsp:sp modelId="{9A90B90D-3E71-41E3-A231-8F50D5E0DA62}">
      <dsp:nvSpPr>
        <dsp:cNvPr id="0" name=""/>
        <dsp:cNvSpPr/>
      </dsp:nvSpPr>
      <dsp:spPr>
        <a:xfrm>
          <a:off x="4524582" y="2235200"/>
          <a:ext cx="2340301" cy="162560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260F3-55C4-43E1-9EEF-3C4AB3BB55BE}">
      <dsp:nvSpPr>
        <dsp:cNvPr id="0" name=""/>
        <dsp:cNvSpPr/>
      </dsp:nvSpPr>
      <dsp:spPr>
        <a:xfrm>
          <a:off x="-487593" y="2357120"/>
          <a:ext cx="5811810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chemeClr val="tx2">
                  <a:lumMod val="75000"/>
                </a:schemeClr>
              </a:solidFill>
            </a:rPr>
            <a:t>ДИСКРЕТНОСТЬ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chemeClr val="tx2">
                  <a:lumMod val="75000"/>
                </a:schemeClr>
              </a:solidFill>
            </a:rPr>
            <a:t>СТРУКТУРЫ</a:t>
          </a:r>
        </a:p>
      </dsp:txBody>
      <dsp:txXfrm>
        <a:off x="-487593" y="2357120"/>
        <a:ext cx="5811810" cy="17068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904880-0DAF-4C8B-A517-CF30869B62AB}">
      <dsp:nvSpPr>
        <dsp:cNvPr id="0" name=""/>
        <dsp:cNvSpPr/>
      </dsp:nvSpPr>
      <dsp:spPr>
        <a:xfrm>
          <a:off x="3097143" y="1452514"/>
          <a:ext cx="2156252" cy="2140846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Единая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latin typeface="Times New Roman" pitchFamily="18" charset="0"/>
              <a:cs typeface="Times New Roman" pitchFamily="18" charset="0"/>
            </a:rPr>
            <a:t>система эпизоотического благополучия и продовольственной безопасности 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97143" y="1452514"/>
        <a:ext cx="2156252" cy="2140846"/>
      </dsp:txXfrm>
    </dsp:sp>
    <dsp:sp modelId="{E8462F54-788B-4BF3-87B9-A1E8F467A66B}">
      <dsp:nvSpPr>
        <dsp:cNvPr id="0" name=""/>
        <dsp:cNvSpPr/>
      </dsp:nvSpPr>
      <dsp:spPr>
        <a:xfrm>
          <a:off x="1809471" y="1033142"/>
          <a:ext cx="1575970" cy="141827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err="1" smtClean="0">
              <a:latin typeface="Times New Roman" pitchFamily="18" charset="0"/>
              <a:cs typeface="Times New Roman" pitchFamily="18" charset="0"/>
            </a:rPr>
            <a:t>Специали-зированные</a:t>
          </a:r>
          <a:r>
            <a:rPr lang="ru-RU" sz="1050" b="1" kern="1200" dirty="0" smtClean="0">
              <a:latin typeface="Times New Roman" pitchFamily="18" charset="0"/>
              <a:cs typeface="Times New Roman" pitchFamily="18" charset="0"/>
            </a:rPr>
            <a:t> структуры</a:t>
          </a:r>
          <a:endParaRPr lang="ru-RU" sz="105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9471" y="1033142"/>
        <a:ext cx="1575970" cy="1418272"/>
      </dsp:txXfrm>
    </dsp:sp>
    <dsp:sp modelId="{86CC04DC-8D94-43B2-BE01-9607A7183CDA}">
      <dsp:nvSpPr>
        <dsp:cNvPr id="0" name=""/>
        <dsp:cNvSpPr/>
      </dsp:nvSpPr>
      <dsp:spPr>
        <a:xfrm rot="20700000">
          <a:off x="2859967" y="108474"/>
          <a:ext cx="1389617" cy="138961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Единая система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управления 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64751" y="413257"/>
        <a:ext cx="780049" cy="780049"/>
      </dsp:txXfrm>
    </dsp:sp>
    <dsp:sp modelId="{B7F58756-7419-4157-B7F0-9E80D8108989}">
      <dsp:nvSpPr>
        <dsp:cNvPr id="0" name=""/>
        <dsp:cNvSpPr/>
      </dsp:nvSpPr>
      <dsp:spPr>
        <a:xfrm>
          <a:off x="3043265" y="1257560"/>
          <a:ext cx="2496159" cy="2496159"/>
        </a:xfrm>
        <a:prstGeom prst="circularArrow">
          <a:avLst>
            <a:gd name="adj1" fmla="val 4687"/>
            <a:gd name="adj2" fmla="val 299029"/>
            <a:gd name="adj3" fmla="val 2498545"/>
            <a:gd name="adj4" fmla="val 1589977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7199E-E071-4660-9C87-45F2E452FEB8}">
      <dsp:nvSpPr>
        <dsp:cNvPr id="0" name=""/>
        <dsp:cNvSpPr/>
      </dsp:nvSpPr>
      <dsp:spPr>
        <a:xfrm>
          <a:off x="1500189" y="659658"/>
          <a:ext cx="1813615" cy="181361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E3387-359E-4216-BCC7-610734E6A2BC}">
      <dsp:nvSpPr>
        <dsp:cNvPr id="0" name=""/>
        <dsp:cNvSpPr/>
      </dsp:nvSpPr>
      <dsp:spPr>
        <a:xfrm>
          <a:off x="2538534" y="-193120"/>
          <a:ext cx="1955443" cy="195544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B7543C-7F49-4EB4-BE62-1720014BC190}">
      <dsp:nvSpPr>
        <dsp:cNvPr id="0" name=""/>
        <dsp:cNvSpPr/>
      </dsp:nvSpPr>
      <dsp:spPr>
        <a:xfrm>
          <a:off x="0" y="0"/>
          <a:ext cx="2200201" cy="4158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Реорганизация ветеринарной службы</a:t>
          </a:r>
          <a:endParaRPr lang="ru-RU" sz="1700" kern="1200" dirty="0"/>
        </a:p>
      </dsp:txBody>
      <dsp:txXfrm>
        <a:off x="0" y="1663446"/>
        <a:ext cx="2200201" cy="1663446"/>
      </dsp:txXfrm>
    </dsp:sp>
    <dsp:sp modelId="{14B38EF9-5066-4A0B-BAFC-D42B63763684}">
      <dsp:nvSpPr>
        <dsp:cNvPr id="0" name=""/>
        <dsp:cNvSpPr/>
      </dsp:nvSpPr>
      <dsp:spPr>
        <a:xfrm>
          <a:off x="409105" y="249516"/>
          <a:ext cx="1384818" cy="138481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1CEB6-6AE3-423E-A32C-BAC99AF5B218}">
      <dsp:nvSpPr>
        <dsp:cNvPr id="0" name=""/>
        <dsp:cNvSpPr/>
      </dsp:nvSpPr>
      <dsp:spPr>
        <a:xfrm>
          <a:off x="2267621" y="0"/>
          <a:ext cx="2200201" cy="4158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Безопасность и </a:t>
          </a:r>
          <a:r>
            <a:rPr lang="ru-RU" sz="1700" kern="1200" dirty="0" err="1" smtClean="0"/>
            <a:t>прослеживаемость</a:t>
          </a:r>
          <a:r>
            <a:rPr lang="ru-RU" sz="1700" kern="1200" dirty="0" smtClean="0"/>
            <a:t> продукции животноводства</a:t>
          </a:r>
          <a:endParaRPr lang="ru-RU" sz="1700" kern="1200" dirty="0"/>
        </a:p>
      </dsp:txBody>
      <dsp:txXfrm>
        <a:off x="2267621" y="1663446"/>
        <a:ext cx="2200201" cy="1663446"/>
      </dsp:txXfrm>
    </dsp:sp>
    <dsp:sp modelId="{6AA20BE5-0535-48E4-AB0D-AAC637108ACA}">
      <dsp:nvSpPr>
        <dsp:cNvPr id="0" name=""/>
        <dsp:cNvSpPr/>
      </dsp:nvSpPr>
      <dsp:spPr>
        <a:xfrm>
          <a:off x="2675313" y="249516"/>
          <a:ext cx="1384818" cy="138481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F2C9D-4F4B-4908-AACF-F4A018049B6C}">
      <dsp:nvSpPr>
        <dsp:cNvPr id="0" name=""/>
        <dsp:cNvSpPr/>
      </dsp:nvSpPr>
      <dsp:spPr>
        <a:xfrm>
          <a:off x="4533829" y="0"/>
          <a:ext cx="2200201" cy="4158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СКВОЗНАЯ электронная система  управления ветеринарными бизнес-процессами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4533829" y="1663446"/>
        <a:ext cx="2200201" cy="1663446"/>
      </dsp:txXfrm>
    </dsp:sp>
    <dsp:sp modelId="{DC0DDDD9-58C0-410E-959B-3F9356AE6320}">
      <dsp:nvSpPr>
        <dsp:cNvPr id="0" name=""/>
        <dsp:cNvSpPr/>
      </dsp:nvSpPr>
      <dsp:spPr>
        <a:xfrm>
          <a:off x="4941520" y="249516"/>
          <a:ext cx="1384818" cy="138481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096290-6FDC-4A70-A885-801B0A9FCEDA}">
      <dsp:nvSpPr>
        <dsp:cNvPr id="0" name=""/>
        <dsp:cNvSpPr/>
      </dsp:nvSpPr>
      <dsp:spPr>
        <a:xfrm>
          <a:off x="269417" y="3326892"/>
          <a:ext cx="6196609" cy="623792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874BB6-541D-4415-9E68-0E777E048376}">
      <dsp:nvSpPr>
        <dsp:cNvPr id="0" name=""/>
        <dsp:cNvSpPr/>
      </dsp:nvSpPr>
      <dsp:spPr>
        <a:xfrm>
          <a:off x="1321" y="274014"/>
          <a:ext cx="1972476" cy="15028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ЭЛЕКТРОННАЯ СИСТЕМА</a:t>
          </a:r>
          <a:endParaRPr lang="ru-RU" sz="1400" b="1" kern="1200" dirty="0"/>
        </a:p>
      </dsp:txBody>
      <dsp:txXfrm>
        <a:off x="1321" y="274014"/>
        <a:ext cx="1972476" cy="1502892"/>
      </dsp:txXfrm>
    </dsp:sp>
    <dsp:sp modelId="{9FD6C8B6-D712-44EB-8E29-456B1A631CC3}">
      <dsp:nvSpPr>
        <dsp:cNvPr id="0" name=""/>
        <dsp:cNvSpPr/>
      </dsp:nvSpPr>
      <dsp:spPr>
        <a:xfrm rot="10800000">
          <a:off x="770641" y="1941882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3539CE-A0DD-478D-BB38-51572456FA11}">
      <dsp:nvSpPr>
        <dsp:cNvPr id="0" name=""/>
        <dsp:cNvSpPr/>
      </dsp:nvSpPr>
      <dsp:spPr>
        <a:xfrm>
          <a:off x="131913" y="2323774"/>
          <a:ext cx="1711290" cy="1013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Врач ничего не заполняет вручную</a:t>
          </a:r>
          <a:endParaRPr lang="ru-RU" sz="1100" kern="1200" dirty="0"/>
        </a:p>
      </dsp:txBody>
      <dsp:txXfrm>
        <a:off x="131913" y="2323774"/>
        <a:ext cx="1711290" cy="1013466"/>
      </dsp:txXfrm>
    </dsp:sp>
    <dsp:sp modelId="{B263853E-2DC1-45E1-A776-1BE9892AE52C}">
      <dsp:nvSpPr>
        <dsp:cNvPr id="0" name=""/>
        <dsp:cNvSpPr/>
      </dsp:nvSpPr>
      <dsp:spPr>
        <a:xfrm rot="10800000">
          <a:off x="770641" y="3502215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6594E-37B6-4E22-A77B-165454EDC4E0}">
      <dsp:nvSpPr>
        <dsp:cNvPr id="0" name=""/>
        <dsp:cNvSpPr/>
      </dsp:nvSpPr>
      <dsp:spPr>
        <a:xfrm>
          <a:off x="28158" y="3884108"/>
          <a:ext cx="1918800" cy="1267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Все данные вносятся из справочников</a:t>
          </a:r>
          <a:endParaRPr lang="ru-RU" sz="1100" kern="1200" dirty="0"/>
        </a:p>
      </dsp:txBody>
      <dsp:txXfrm>
        <a:off x="28158" y="3884108"/>
        <a:ext cx="1918800" cy="1267317"/>
      </dsp:txXfrm>
    </dsp:sp>
    <dsp:sp modelId="{6ABAE0A4-DC44-4F4B-8CF7-53D0369F5C0A}">
      <dsp:nvSpPr>
        <dsp:cNvPr id="0" name=""/>
        <dsp:cNvSpPr/>
      </dsp:nvSpPr>
      <dsp:spPr>
        <a:xfrm rot="5389206">
          <a:off x="2070762" y="4398718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7993E-2297-4112-9690-740D36E89C78}">
      <dsp:nvSpPr>
        <dsp:cNvPr id="0" name=""/>
        <dsp:cNvSpPr/>
      </dsp:nvSpPr>
      <dsp:spPr>
        <a:xfrm>
          <a:off x="2615385" y="3867663"/>
          <a:ext cx="1981833" cy="12837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kern="1200" dirty="0" smtClean="0"/>
            <a:t>Все журналы заполняются автоматически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/>
        </a:p>
      </dsp:txBody>
      <dsp:txXfrm>
        <a:off x="2615385" y="3867663"/>
        <a:ext cx="1981833" cy="1283761"/>
      </dsp:txXfrm>
    </dsp:sp>
    <dsp:sp modelId="{E9F99093-1659-45D6-A59E-B1FF182FE45A}">
      <dsp:nvSpPr>
        <dsp:cNvPr id="0" name=""/>
        <dsp:cNvSpPr/>
      </dsp:nvSpPr>
      <dsp:spPr>
        <a:xfrm>
          <a:off x="3389384" y="3529272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E8B70E-D5EB-4E85-9A90-87321C4EDC13}">
      <dsp:nvSpPr>
        <dsp:cNvPr id="0" name=""/>
        <dsp:cNvSpPr/>
      </dsp:nvSpPr>
      <dsp:spPr>
        <a:xfrm>
          <a:off x="2637844" y="2106264"/>
          <a:ext cx="1936915" cy="13275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Документ выдается после его проведения через бухгалтерию</a:t>
          </a:r>
          <a:endParaRPr lang="ru-RU" sz="1100" kern="1200" dirty="0"/>
        </a:p>
      </dsp:txBody>
      <dsp:txXfrm>
        <a:off x="2637844" y="2106264"/>
        <a:ext cx="1936915" cy="1327563"/>
      </dsp:txXfrm>
    </dsp:sp>
    <dsp:sp modelId="{671FA8E3-05F9-4942-8AE0-B77F05BE6CFF}">
      <dsp:nvSpPr>
        <dsp:cNvPr id="0" name=""/>
        <dsp:cNvSpPr/>
      </dsp:nvSpPr>
      <dsp:spPr>
        <a:xfrm>
          <a:off x="3389384" y="1767873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2FAF4A-A239-4D4C-9F67-819A60B0CB60}">
      <dsp:nvSpPr>
        <dsp:cNvPr id="0" name=""/>
        <dsp:cNvSpPr/>
      </dsp:nvSpPr>
      <dsp:spPr>
        <a:xfrm>
          <a:off x="2593562" y="290257"/>
          <a:ext cx="2025478" cy="13821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ПРОЦЕДУРЫ СВЯЗАНЫ С ЕДИНЫМ ПРЕЙСКУРАНТОМ</a:t>
          </a:r>
          <a:endParaRPr lang="ru-RU" sz="1100" b="1" kern="1200" dirty="0"/>
        </a:p>
      </dsp:txBody>
      <dsp:txXfrm>
        <a:off x="2593562" y="290257"/>
        <a:ext cx="2025478" cy="1382171"/>
      </dsp:txXfrm>
    </dsp:sp>
    <dsp:sp modelId="{5A3A176F-97FA-4303-8CE3-1632A8A532D4}">
      <dsp:nvSpPr>
        <dsp:cNvPr id="0" name=""/>
        <dsp:cNvSpPr/>
      </dsp:nvSpPr>
      <dsp:spPr>
        <a:xfrm rot="5403920">
          <a:off x="4889325" y="868087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6A113-9B1D-4D7A-A0F8-E03E2F5198BE}">
      <dsp:nvSpPr>
        <dsp:cNvPr id="0" name=""/>
        <dsp:cNvSpPr/>
      </dsp:nvSpPr>
      <dsp:spPr>
        <a:xfrm>
          <a:off x="5580431" y="290257"/>
          <a:ext cx="1757581" cy="13886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kern="1200" dirty="0" smtClean="0"/>
            <a:t>Каждый документ выдается на основании предыдущего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5580431" y="290257"/>
        <a:ext cx="1757581" cy="1388678"/>
      </dsp:txXfrm>
    </dsp:sp>
    <dsp:sp modelId="{61888E10-8CE3-48C5-BF3D-82792FDB877B}">
      <dsp:nvSpPr>
        <dsp:cNvPr id="0" name=""/>
        <dsp:cNvSpPr/>
      </dsp:nvSpPr>
      <dsp:spPr>
        <a:xfrm rot="10800000">
          <a:off x="6242304" y="1802386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B3C83-19A9-478F-8277-76B47F8C5EC7}">
      <dsp:nvSpPr>
        <dsp:cNvPr id="0" name=""/>
        <dsp:cNvSpPr/>
      </dsp:nvSpPr>
      <dsp:spPr>
        <a:xfrm>
          <a:off x="5430522" y="2142754"/>
          <a:ext cx="2057400" cy="11795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ОТСУТСТВИЕ ОБЯЗАТЕЛЬНЫХ ПРОЦЕДУР ВЛЕЧЕТ ОТКАЗ В ВЫДАЧЕ ДОКУМЕНТА </a:t>
          </a:r>
          <a:endParaRPr lang="ru-RU" sz="1100" kern="1200" dirty="0"/>
        </a:p>
      </dsp:txBody>
      <dsp:txXfrm>
        <a:off x="5430522" y="2142754"/>
        <a:ext cx="2057400" cy="1179564"/>
      </dsp:txXfrm>
    </dsp:sp>
    <dsp:sp modelId="{EFEA7298-8A36-472D-B199-7A1CC50650AE}">
      <dsp:nvSpPr>
        <dsp:cNvPr id="0" name=""/>
        <dsp:cNvSpPr/>
      </dsp:nvSpPr>
      <dsp:spPr>
        <a:xfrm rot="10800000">
          <a:off x="6242304" y="3445768"/>
          <a:ext cx="433835" cy="229932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A7131-9BCE-4C8D-96B6-AAC1A14E97AC}">
      <dsp:nvSpPr>
        <dsp:cNvPr id="0" name=""/>
        <dsp:cNvSpPr/>
      </dsp:nvSpPr>
      <dsp:spPr>
        <a:xfrm>
          <a:off x="5238806" y="3786136"/>
          <a:ext cx="2440832" cy="12395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ПРОСЛЕЖИВАЕМОСТЬ И БЕЗОПАСНОСТЬ</a:t>
          </a:r>
          <a:endParaRPr lang="ru-RU" sz="1200" b="1" kern="1200" dirty="0"/>
        </a:p>
      </dsp:txBody>
      <dsp:txXfrm>
        <a:off x="5238806" y="3786136"/>
        <a:ext cx="2440832" cy="123952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94DC1A-661D-47E3-80FD-7D50771D246C}">
      <dsp:nvSpPr>
        <dsp:cNvPr id="0" name=""/>
        <dsp:cNvSpPr/>
      </dsp:nvSpPr>
      <dsp:spPr>
        <a:xfrm>
          <a:off x="3242677" y="458"/>
          <a:ext cx="1673125" cy="1673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Работа в ЛВСЭ </a:t>
          </a:r>
          <a:endParaRPr lang="ru-RU" sz="1900" kern="1200" dirty="0"/>
        </a:p>
      </dsp:txBody>
      <dsp:txXfrm>
        <a:off x="3242677" y="458"/>
        <a:ext cx="1673125" cy="1673125"/>
      </dsp:txXfrm>
    </dsp:sp>
    <dsp:sp modelId="{C050771A-C0AD-49BE-8935-FDAD0834FCE4}">
      <dsp:nvSpPr>
        <dsp:cNvPr id="0" name=""/>
        <dsp:cNvSpPr/>
      </dsp:nvSpPr>
      <dsp:spPr>
        <a:xfrm rot="2160000">
          <a:off x="4862684" y="1285096"/>
          <a:ext cx="443772" cy="5646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2160000">
        <a:off x="4862684" y="1285096"/>
        <a:ext cx="443772" cy="564679"/>
      </dsp:txXfrm>
    </dsp:sp>
    <dsp:sp modelId="{3D83E3C1-9AF8-4BE9-BF0D-7EB1FB17991A}">
      <dsp:nvSpPr>
        <dsp:cNvPr id="0" name=""/>
        <dsp:cNvSpPr/>
      </dsp:nvSpPr>
      <dsp:spPr>
        <a:xfrm>
          <a:off x="5273659" y="1476053"/>
          <a:ext cx="1673125" cy="1673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Клиники и аптеки</a:t>
          </a:r>
          <a:endParaRPr lang="ru-RU" sz="1900" kern="1200" dirty="0"/>
        </a:p>
      </dsp:txBody>
      <dsp:txXfrm>
        <a:off x="5273659" y="1476053"/>
        <a:ext cx="1673125" cy="1673125"/>
      </dsp:txXfrm>
    </dsp:sp>
    <dsp:sp modelId="{40028C45-92B9-433C-885A-AD5A69BCB0F7}">
      <dsp:nvSpPr>
        <dsp:cNvPr id="0" name=""/>
        <dsp:cNvSpPr/>
      </dsp:nvSpPr>
      <dsp:spPr>
        <a:xfrm rot="6480000">
          <a:off x="5504334" y="3212112"/>
          <a:ext cx="443772" cy="5646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6480000">
        <a:off x="5504334" y="3212112"/>
        <a:ext cx="443772" cy="564679"/>
      </dsp:txXfrm>
    </dsp:sp>
    <dsp:sp modelId="{8D880D5A-B0AA-406D-9F76-57CBF709537C}">
      <dsp:nvSpPr>
        <dsp:cNvPr id="0" name=""/>
        <dsp:cNvSpPr/>
      </dsp:nvSpPr>
      <dsp:spPr>
        <a:xfrm>
          <a:off x="4497893" y="3863615"/>
          <a:ext cx="1673125" cy="1673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Лабора</a:t>
          </a:r>
          <a:r>
            <a:rPr lang="ru-RU" sz="1900" kern="1200" dirty="0" smtClean="0"/>
            <a:t>-торной работы</a:t>
          </a:r>
          <a:endParaRPr lang="ru-RU" sz="1900" kern="1200" dirty="0"/>
        </a:p>
      </dsp:txBody>
      <dsp:txXfrm>
        <a:off x="4497893" y="3863615"/>
        <a:ext cx="1673125" cy="1673125"/>
      </dsp:txXfrm>
    </dsp:sp>
    <dsp:sp modelId="{D9CF7191-6207-4E24-BAA6-D59C06405EA3}">
      <dsp:nvSpPr>
        <dsp:cNvPr id="0" name=""/>
        <dsp:cNvSpPr/>
      </dsp:nvSpPr>
      <dsp:spPr>
        <a:xfrm rot="10799378">
          <a:off x="3854670" y="4418065"/>
          <a:ext cx="454544" cy="5646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799378">
        <a:off x="3854670" y="4418065"/>
        <a:ext cx="454544" cy="564679"/>
      </dsp:txXfrm>
    </dsp:sp>
    <dsp:sp modelId="{39EF75AA-DD89-446A-8C92-D2941D8F1C3B}">
      <dsp:nvSpPr>
        <dsp:cNvPr id="0" name=""/>
        <dsp:cNvSpPr/>
      </dsp:nvSpPr>
      <dsp:spPr>
        <a:xfrm>
          <a:off x="1967136" y="3864074"/>
          <a:ext cx="1673125" cy="1673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</a:t>
          </a:r>
          <a:r>
            <a:rPr lang="ru-RU" sz="1900" kern="1200" dirty="0" err="1" smtClean="0"/>
            <a:t>Противо</a:t>
          </a:r>
          <a:r>
            <a:rPr lang="ru-RU" sz="1900" kern="1200" dirty="0" smtClean="0"/>
            <a:t>-</a:t>
          </a:r>
          <a:r>
            <a:rPr lang="ru-RU" sz="1900" kern="1200" dirty="0" err="1" smtClean="0"/>
            <a:t>эпизооти</a:t>
          </a:r>
          <a:r>
            <a:rPr lang="ru-RU" sz="1900" kern="1200" dirty="0" smtClean="0"/>
            <a:t>-ческой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работы</a:t>
          </a:r>
          <a:endParaRPr lang="ru-RU" sz="1900" kern="1200" dirty="0"/>
        </a:p>
      </dsp:txBody>
      <dsp:txXfrm>
        <a:off x="1967136" y="3864074"/>
        <a:ext cx="1673125" cy="1673125"/>
      </dsp:txXfrm>
    </dsp:sp>
    <dsp:sp modelId="{891563FB-B9FF-4CF9-99CE-9471FF1F75E0}">
      <dsp:nvSpPr>
        <dsp:cNvPr id="0" name=""/>
        <dsp:cNvSpPr/>
      </dsp:nvSpPr>
      <dsp:spPr>
        <a:xfrm rot="15146725">
          <a:off x="2209383" y="3236178"/>
          <a:ext cx="440714" cy="5646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5146725">
        <a:off x="2209383" y="3236178"/>
        <a:ext cx="440714" cy="564679"/>
      </dsp:txXfrm>
    </dsp:sp>
    <dsp:sp modelId="{63AB4FE5-D197-4306-A5E5-6AF65B1EA194}">
      <dsp:nvSpPr>
        <dsp:cNvPr id="0" name=""/>
        <dsp:cNvSpPr/>
      </dsp:nvSpPr>
      <dsp:spPr>
        <a:xfrm>
          <a:off x="1211694" y="1476053"/>
          <a:ext cx="1673125" cy="1673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Выписка ВСД</a:t>
          </a:r>
          <a:endParaRPr lang="ru-RU" sz="1900" kern="1200" dirty="0"/>
        </a:p>
      </dsp:txBody>
      <dsp:txXfrm>
        <a:off x="1211694" y="1476053"/>
        <a:ext cx="1673125" cy="1673125"/>
      </dsp:txXfrm>
    </dsp:sp>
    <dsp:sp modelId="{4B6809A9-4869-45FA-BEA5-FEA81325B1A2}">
      <dsp:nvSpPr>
        <dsp:cNvPr id="0" name=""/>
        <dsp:cNvSpPr/>
      </dsp:nvSpPr>
      <dsp:spPr>
        <a:xfrm rot="19440000">
          <a:off x="2831701" y="1299860"/>
          <a:ext cx="443772" cy="5646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9440000">
        <a:off x="2831701" y="1299860"/>
        <a:ext cx="443772" cy="56467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8A1377-41FC-47BC-95AF-40F5E72B2664}">
      <dsp:nvSpPr>
        <dsp:cNvPr id="0" name=""/>
        <dsp:cNvSpPr/>
      </dsp:nvSpPr>
      <dsp:spPr>
        <a:xfrm>
          <a:off x="2371838" y="445260"/>
          <a:ext cx="1424510" cy="1424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ВЫПИСКА ВСД</a:t>
          </a:r>
          <a:endParaRPr lang="ru-RU" sz="1200" b="1" kern="1200" dirty="0"/>
        </a:p>
      </dsp:txBody>
      <dsp:txXfrm>
        <a:off x="2371838" y="445260"/>
        <a:ext cx="1424510" cy="1424510"/>
      </dsp:txXfrm>
    </dsp:sp>
    <dsp:sp modelId="{6B6FB1BE-C152-44B0-B830-7EC0F94F08EC}">
      <dsp:nvSpPr>
        <dsp:cNvPr id="0" name=""/>
        <dsp:cNvSpPr/>
      </dsp:nvSpPr>
      <dsp:spPr>
        <a:xfrm>
          <a:off x="2592866" y="771259"/>
          <a:ext cx="826216" cy="82621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592866" y="771259"/>
        <a:ext cx="826216" cy="826216"/>
      </dsp:txXfrm>
    </dsp:sp>
    <dsp:sp modelId="{9A7C7541-C1BA-4868-BE57-3F9AB566756F}">
      <dsp:nvSpPr>
        <dsp:cNvPr id="0" name=""/>
        <dsp:cNvSpPr/>
      </dsp:nvSpPr>
      <dsp:spPr>
        <a:xfrm>
          <a:off x="4951200" y="0"/>
          <a:ext cx="1424510" cy="1424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ПРОТИВО-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ЭПИЗООТИ-ЧЕСКАЯ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РАБОТА</a:t>
          </a:r>
          <a:endParaRPr lang="ru-RU" sz="1200" b="1" kern="1200" dirty="0"/>
        </a:p>
      </dsp:txBody>
      <dsp:txXfrm>
        <a:off x="4951200" y="0"/>
        <a:ext cx="1424510" cy="1424510"/>
      </dsp:txXfrm>
    </dsp:sp>
    <dsp:sp modelId="{B178765E-0817-4970-B253-B6C96393075A}">
      <dsp:nvSpPr>
        <dsp:cNvPr id="0" name=""/>
        <dsp:cNvSpPr/>
      </dsp:nvSpPr>
      <dsp:spPr>
        <a:xfrm>
          <a:off x="3910978" y="784197"/>
          <a:ext cx="826216" cy="82621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910978" y="784197"/>
        <a:ext cx="826216" cy="826216"/>
      </dsp:txXfrm>
    </dsp:sp>
    <dsp:sp modelId="{6FE009E7-C0C7-42B8-8E72-2CA6575A3557}">
      <dsp:nvSpPr>
        <dsp:cNvPr id="0" name=""/>
        <dsp:cNvSpPr/>
      </dsp:nvSpPr>
      <dsp:spPr>
        <a:xfrm>
          <a:off x="4969262" y="1105820"/>
          <a:ext cx="1424510" cy="1424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ЕДИНАЯ СИСТЕМА УЧЕТА </a:t>
          </a:r>
          <a:endParaRPr lang="ru-RU" sz="1200" b="1" kern="1200" dirty="0"/>
        </a:p>
      </dsp:txBody>
      <dsp:txXfrm>
        <a:off x="4969262" y="1105820"/>
        <a:ext cx="1424510" cy="1424510"/>
      </dsp:txXfrm>
    </dsp:sp>
    <dsp:sp modelId="{A5CEB3AA-FEF2-42FF-A4B6-8E4B7B53CF81}">
      <dsp:nvSpPr>
        <dsp:cNvPr id="0" name=""/>
        <dsp:cNvSpPr/>
      </dsp:nvSpPr>
      <dsp:spPr>
        <a:xfrm>
          <a:off x="6483577" y="719530"/>
          <a:ext cx="826216" cy="826216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483577" y="719530"/>
        <a:ext cx="826216" cy="826216"/>
      </dsp:txXfrm>
    </dsp:sp>
    <dsp:sp modelId="{12CD9312-C9C0-4726-940F-762921264FA6}">
      <dsp:nvSpPr>
        <dsp:cNvPr id="0" name=""/>
        <dsp:cNvSpPr/>
      </dsp:nvSpPr>
      <dsp:spPr>
        <a:xfrm>
          <a:off x="7456458" y="445260"/>
          <a:ext cx="1424510" cy="1424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СИСТЕМА ИДЕНТИФИКАЦИИ ЖИВОТНЫХ</a:t>
          </a:r>
          <a:endParaRPr lang="ru-RU" sz="1200" b="1" kern="1200" dirty="0"/>
        </a:p>
      </dsp:txBody>
      <dsp:txXfrm>
        <a:off x="7456458" y="445260"/>
        <a:ext cx="1424510" cy="1424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EC735-1A81-4AFE-9FF2-C12352812111}" type="datetimeFigureOut">
              <a:rPr lang="ru-RU" smtClean="0"/>
              <a:pPr/>
              <a:t>05.10.2014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0B4DB-243E-4FC5-AF65-5232A098EF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5067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В приложении №1 указаны нарушения выявленные в ходе контрольных мероприятий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1981A8-7506-4125-B487-FE4E01FCE417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1602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В приложении №2 перечень районов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AC0CEA-F4F2-402B-87A7-CA5AFE626D14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02296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0B4DB-243E-4FC5-AF65-5232A098EFD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435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D6FEE-B81C-4281-97E2-23A6B4403849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982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DFE6B-FAED-471E-8F98-7F58FAA72651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65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A453C-43FD-4B42-89F0-8FF75C6655A8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7144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92A09-73E1-4E9E-89F3-9CA591926709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389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CB9A-B9BB-474E-9490-5F15A47F2DA8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95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993-CF39-4DAD-8F16-8CBC5AE2E076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467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D53A5-95C7-4E29-89A6-4D0EF5B2E119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13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6C6E-E6AE-4860-9A18-CF23172E1703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463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36BB-067D-43E4-B700-01916AF25A08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84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252E-B838-4494-94DF-6491F99232B6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696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192C-2C41-4568-90B3-F3FBDFD4D1C4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5715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6CB8-7742-40D8-9273-35F9025ACFCC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669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74CE7-1018-4BA8-85E5-7719345FEBFB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15573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9A89-7B96-46BA-8322-E3C773517C85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0283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C49DF-8823-4F8C-A3C4-52312626F803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2723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90FC-52A3-4CDE-87E2-9D179EBDD37E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049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F948-916D-417F-8F67-06C44B6143B2}" type="datetime1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4316BD-E55B-4EB7-8B50-8CC08E7C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931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04800" y="2017327"/>
            <a:ext cx="7145867" cy="164630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СКВОЗНАЯ ЭЛЕКТРОННАЯ СИСТЕМА ВЕТЕРИНАРНЫХ БИЗНЕС-ПРОЦЕССОВ В РОСТОВСКОЙ ОБЛАСТИ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106" y="3877923"/>
            <a:ext cx="5826719" cy="1096899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endParaRPr kumimoji="0" lang="ru-RU" dirty="0" smtClean="0"/>
          </a:p>
          <a:p>
            <a:pPr algn="r" fontAlgn="auto">
              <a:spcAft>
                <a:spcPts val="0"/>
              </a:spcAft>
              <a:defRPr/>
            </a:pPr>
            <a:r>
              <a:rPr kumimoji="0" lang="ru-RU" sz="2400" b="1" dirty="0" smtClean="0">
                <a:solidFill>
                  <a:schemeClr val="accent1"/>
                </a:solidFill>
              </a:rPr>
              <a:t>С.Н</a:t>
            </a:r>
            <a:r>
              <a:rPr kumimoji="0" lang="ru-RU" sz="2400" b="1" dirty="0" smtClean="0">
                <a:solidFill>
                  <a:schemeClr val="accent1"/>
                </a:solidFill>
              </a:rPr>
              <a:t>. Карташов</a:t>
            </a:r>
            <a:endParaRPr kumimoji="0" lang="ru-RU" sz="2400" b="1" dirty="0">
              <a:solidFill>
                <a:schemeClr val="accent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0"/>
            <a:ext cx="7218237" cy="13208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РЕЗУЛЬТАТЫ ВНУТРЕННЕЙ АТТЕСТАЦИИ ВЕТЕРИНАРНЫХ СПЕЦИАЛИСТОВ И АУДИТА ПОДВЕДОМСТВЕННЫХ УЧРЕЖДЕНИЙ</a:t>
            </a:r>
            <a:br>
              <a:rPr lang="ru-RU" sz="1800" b="1" dirty="0" smtClean="0"/>
            </a:br>
            <a:r>
              <a:rPr lang="ru-RU" sz="1800" b="1" dirty="0" smtClean="0"/>
              <a:t>приказ от 29.05.2012 № 61 была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0577" y="1132636"/>
            <a:ext cx="7179733" cy="57253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результатам аттестации средний балл: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Материально техническое состояние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4» - получило 1 учреждение – ГБУ РО «Пролетарская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райСББЖ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«3» - получило 43 учреждения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ниже среднего балла «3» получили 9 станций оценка «2,8 – 2,9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Профессиональные знания специалистов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По результатам аттестации ниже среднего балла «3» получили 120 ветеринарных специалистов средний балл «2,6 – 2,9»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средний балл ниже «2» получили 15 ветеринарных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специалистов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Финансовый учет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отмечено отсутствие прозрачного финансового учета поступающих денежных средств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92696" y="622392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2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6" descr="adm_karta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8113" y="457200"/>
            <a:ext cx="6235700" cy="632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79692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Организационно-управленческие проблемы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63" y="601816"/>
          <a:ext cx="8229600" cy="5830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14293" y="5915578"/>
            <a:ext cx="8215370" cy="87098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НЕПРОЗРАЧНОСТЬ ОСНОВНЫХ ВЕТЕРИНАРНЫХ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БИЗНЕС-ПРОЦЕССОВ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86800" y="6432526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3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78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146756"/>
            <a:ext cx="6999110" cy="99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Отсутствие реального контроля за выполнением процедур на местах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9" y="1286932"/>
            <a:ext cx="6347714" cy="519289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Непрозрачность ветеринарных бизнес процессов</a:t>
            </a:r>
          </a:p>
          <a:p>
            <a:r>
              <a:rPr lang="ru-RU" dirty="0" smtClean="0"/>
              <a:t>2 млн. выписанных ВСД в год по РО и за ее пределы</a:t>
            </a:r>
          </a:p>
          <a:p>
            <a:r>
              <a:rPr lang="ru-RU" dirty="0" smtClean="0"/>
              <a:t>Решение обо все процедурах по выписку ВСД как обязательных так и необязательных принимает ветеринарные врачи на местах</a:t>
            </a:r>
            <a:endParaRPr lang="ru-RU" dirty="0" smtClean="0"/>
          </a:p>
          <a:p>
            <a:r>
              <a:rPr lang="ru-RU" dirty="0" smtClean="0"/>
              <a:t>Дискретность самой службы критическая для выполнения контрольных процедур под выписку ВСД, она опущена до уровня начальника СББЖ</a:t>
            </a:r>
          </a:p>
          <a:p>
            <a:r>
              <a:rPr lang="ru-RU" dirty="0" smtClean="0"/>
              <a:t>Беспрецедентное давление бизнеса на районные ветеринарные службы</a:t>
            </a:r>
          </a:p>
          <a:p>
            <a:r>
              <a:rPr lang="ru-RU" dirty="0" smtClean="0"/>
              <a:t>Низкая заработная плата врачей </a:t>
            </a:r>
          </a:p>
          <a:p>
            <a:r>
              <a:rPr lang="ru-RU" dirty="0" smtClean="0"/>
              <a:t>ВСД абсолютно формальная, и в половине случаев под ВСД отсутствую обязательные процедуры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Отсутствие </a:t>
            </a:r>
            <a:r>
              <a:rPr lang="ru-RU" dirty="0" err="1" smtClean="0">
                <a:solidFill>
                  <a:srgbClr val="FF0000"/>
                </a:solidFill>
              </a:rPr>
              <a:t>прослеживаемости</a:t>
            </a:r>
            <a:r>
              <a:rPr lang="ru-RU" dirty="0" smtClean="0">
                <a:solidFill>
                  <a:srgbClr val="FF0000"/>
                </a:solidFill>
              </a:rPr>
              <a:t> и безопасности продукции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6" descr="adm_karta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200" y="386080"/>
            <a:ext cx="6235700" cy="632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44475" y="180182"/>
            <a:ext cx="4040188" cy="639762"/>
          </a:xfrm>
        </p:spPr>
        <p:txBody>
          <a:bodyPr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8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ФИНАНСОВОЕ БЛАГОПОЛУЧИЕ</a:t>
            </a:r>
            <a:endParaRPr lang="ru-RU" sz="185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4609748" y="225338"/>
            <a:ext cx="4041775" cy="6397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ЭПИЗООТИЧЕ</a:t>
            </a:r>
            <a:r>
              <a:rPr lang="ru-RU" sz="18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СКАЯ              </a:t>
            </a:r>
            <a:r>
              <a:rPr lang="ru-RU" sz="18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УГРОЗА</a:t>
            </a:r>
            <a:endParaRPr lang="ru-RU" sz="185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Содержимое 12" descr="Рисунок12.png"/>
          <p:cNvPicPr>
            <a:picLocks noGrp="1" noChangeAspect="1"/>
          </p:cNvPicPr>
          <p:nvPr>
            <p:ph sz="quarter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57188" y="865100"/>
            <a:ext cx="3927475" cy="4300625"/>
          </a:xfrm>
        </p:spPr>
      </p:pic>
      <p:pic>
        <p:nvPicPr>
          <p:cNvPr id="11270" name="Содержимое 10" descr="Рисунок13.png"/>
          <p:cNvPicPr>
            <a:picLocks noGrp="1" noChangeAspect="1"/>
          </p:cNvPicPr>
          <p:nvPr>
            <p:ph sz="quarter" idx="4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3438" y="865100"/>
            <a:ext cx="3927475" cy="4300625"/>
          </a:xfrm>
        </p:spPr>
      </p:pic>
      <p:sp>
        <p:nvSpPr>
          <p:cNvPr id="14" name="TextBox 13"/>
          <p:cNvSpPr txBox="1"/>
          <p:nvPr/>
        </p:nvSpPr>
        <p:spPr>
          <a:xfrm>
            <a:off x="357188" y="5429250"/>
            <a:ext cx="3927475" cy="9239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КРАСНЫЙ –   свыше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10 млн.руб.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РОЗОВЫЙ –   от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5 до 10 млн.руб.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БЕЛЫЙ       –  до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5 млн. руб.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3439" y="5429250"/>
            <a:ext cx="3929062" cy="9239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КРАСНЫЙ  –   высокий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уровень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РОЗОВЫЙ  –   средний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уровень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БЕЛЫЙ       –    низкий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85213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5</a:t>
            </a:fld>
            <a:endParaRPr lang="en-US" sz="1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646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ПРОТИВОРЕЧИЕ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4437782"/>
              </p:ext>
            </p:extLst>
          </p:nvPr>
        </p:nvGraphicFramePr>
        <p:xfrm>
          <a:off x="428596" y="1397000"/>
          <a:ext cx="78010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6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7663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5" descr="prisoedineni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68600"/>
            <a:ext cx="5072063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36538" y="-141922"/>
            <a:ext cx="6448742" cy="1327150"/>
          </a:xfrm>
        </p:spPr>
        <p:txBody>
          <a:bodyPr/>
          <a:lstStyle/>
          <a:p>
            <a:r>
              <a:rPr lang="ru-RU" altLang="ru-RU" sz="3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проведения реорганизации</a:t>
            </a:r>
            <a:br>
              <a:rPr lang="ru-RU" altLang="ru-RU" sz="3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(присоединения)</a:t>
            </a:r>
            <a:endParaRPr lang="ru-RU" alt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714750" y="4786313"/>
            <a:ext cx="5429250" cy="1752600"/>
          </a:xfrm>
        </p:spPr>
        <p:txBody>
          <a:bodyPr/>
          <a:lstStyle/>
          <a:p>
            <a:pPr algn="l"/>
            <a:r>
              <a:rPr lang="ru-RU" alt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ческой базы, </a:t>
            </a:r>
            <a:r>
              <a:rPr lang="ru-RU" alt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перераспределение финансовы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и </a:t>
            </a:r>
            <a:r>
              <a:rPr lang="ru-RU" alt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высококвалифицированных ка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дровых </a:t>
            </a:r>
            <a:r>
              <a:rPr lang="ru-RU" alt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ресурсов, создание специали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зированных </a:t>
            </a:r>
            <a:r>
              <a:rPr lang="ru-RU" alt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структур, единой </a:t>
            </a:r>
            <a:r>
              <a:rPr lang="ru-RU" altLang="ru-RU" sz="2100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эффекторн</a:t>
            </a:r>
            <a:r>
              <a:rPr lang="ru-RU" alt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</a:t>
            </a: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 bwMode="auto">
          <a:xfrm>
            <a:off x="642937" y="1357313"/>
            <a:ext cx="468090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2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единой концепции функционирования и развития ветеринарной службы области на основе оптимизации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подразделений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3571868" y="1026327"/>
          <a:ext cx="6858048" cy="3545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7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06966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-251619"/>
            <a:ext cx="6774497" cy="14176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достижения поставленной цели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 решить задачи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6063" y="1514793"/>
            <a:ext cx="7028497" cy="5007928"/>
          </a:xfrm>
        </p:spPr>
        <p:txBody>
          <a:bodyPr>
            <a:normAutofit fontScale="47500" lnSpcReduction="20000"/>
          </a:bodyPr>
          <a:lstStyle/>
          <a:p>
            <a:pPr marL="457200" indent="-457200" algn="just">
              <a:spcBef>
                <a:spcPts val="1200"/>
              </a:spcBef>
              <a:buFont typeface="Wingdings 2"/>
              <a:buChar char=""/>
              <a:defRPr/>
            </a:pPr>
            <a:r>
              <a:rPr lang="ru-RU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Сформировать единую высокопрофессиональную систему управления службой</a:t>
            </a:r>
          </a:p>
          <a:p>
            <a:pPr marL="457200" indent="-457200" algn="just">
              <a:spcBef>
                <a:spcPts val="1200"/>
              </a:spcBef>
              <a:buFont typeface="Wingdings 2"/>
              <a:buChar char=""/>
              <a:defRPr/>
            </a:pP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Внедрить </a:t>
            </a: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сквозную</a:t>
            </a:r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электронную систему  управления ветеринарными бизнес-процессами </a:t>
            </a:r>
            <a:r>
              <a:rPr lang="ru-RU" sz="3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(совокупность взаимосвязанных мероприятий или задач, направленных на создание определенного продукта или услуги для </a:t>
            </a: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потребителей)</a:t>
            </a:r>
            <a:endParaRPr lang="ru-RU" sz="3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auto">
              <a:spcBef>
                <a:spcPts val="12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Создать единый информационный центр хранения и обработки данных</a:t>
            </a:r>
          </a:p>
          <a:p>
            <a:pPr marL="457200" indent="-457200" algn="just" fontAlgn="auto">
              <a:spcBef>
                <a:spcPts val="12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Сформировать единую информационную базу данных, что позволит повысить качество и оперативность  принятия управленческих решений</a:t>
            </a:r>
          </a:p>
          <a:p>
            <a:pPr marL="457200" indent="-457200" algn="just" fontAlgn="auto">
              <a:spcBef>
                <a:spcPts val="12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Создать единую централизованную бухгалтерскую и кадровую службу с целью оптимизации документооборота и тем самым уменьшить расходы на организацию учета</a:t>
            </a:r>
          </a:p>
          <a:p>
            <a:pPr marL="457200" indent="-457200" algn="just" fontAlgn="auto">
              <a:spcBef>
                <a:spcPts val="12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Обеспечить удаленный мониторинг ряда ключевых показателей, необходимых для принятия решений, связанных с функционированием учреждений в реальном </a:t>
            </a: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  <a:endParaRPr lang="ru-RU" sz="3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8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721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0"/>
            <a:ext cx="7800975" cy="7858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Анализ  вариантов реорганизации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313" y="1714500"/>
            <a:ext cx="8715375" cy="12144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Реорганизация службы с ликвидацией 54 юр.лиц и формированием Центрального управляющего органа </a:t>
            </a:r>
            <a:r>
              <a:rPr lang="ru-RU" sz="2400" dirty="0" smtClean="0">
                <a:solidFill>
                  <a:schemeClr val="tx1"/>
                </a:solidFill>
              </a:rPr>
              <a:t>в областной СББЖ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313" y="857250"/>
            <a:ext cx="8715375" cy="7143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2"/>
                </a:solidFill>
              </a:rPr>
              <a:t>Реорганизация  </a:t>
            </a:r>
            <a:r>
              <a:rPr lang="ru-RU" sz="2400" b="1" dirty="0">
                <a:solidFill>
                  <a:schemeClr val="tx2"/>
                </a:solidFill>
              </a:rPr>
              <a:t>на принципах полной централизации</a:t>
            </a:r>
          </a:p>
        </p:txBody>
      </p:sp>
      <p:cxnSp>
        <p:nvCxnSpPr>
          <p:cNvPr id="10" name="Прямая соединительная линия 9"/>
          <p:cNvCxnSpPr>
            <a:stCxn id="7" idx="4"/>
          </p:cNvCxnSpPr>
          <p:nvPr/>
        </p:nvCxnSpPr>
        <p:spPr>
          <a:xfrm rot="5400000">
            <a:off x="4429125" y="4331585"/>
            <a:ext cx="285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214313" y="3331461"/>
            <a:ext cx="8715375" cy="3012898"/>
            <a:chOff x="214313" y="3071814"/>
            <a:chExt cx="8715375" cy="301289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14313" y="3071814"/>
              <a:ext cx="8715375" cy="301289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outerShdw blurRad="50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2428875" y="3143250"/>
              <a:ext cx="4286250" cy="785813"/>
            </a:xfrm>
            <a:prstGeom prst="ellipse">
              <a:avLst/>
            </a:prstGeom>
            <a:effectLst>
              <a:outerShdw blurRad="508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/>
                <a:t>Управление ветеринарии Ростовской  области</a:t>
              </a: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 rot="10800000">
              <a:off x="1643063" y="4214813"/>
              <a:ext cx="57864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1464469" y="4393407"/>
              <a:ext cx="3571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4393406" y="4393407"/>
              <a:ext cx="3571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>
              <a:off x="7250906" y="4393407"/>
              <a:ext cx="3571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Овал 18"/>
            <p:cNvSpPr/>
            <p:nvPr/>
          </p:nvSpPr>
          <p:spPr>
            <a:xfrm>
              <a:off x="357188" y="4572000"/>
              <a:ext cx="2714625" cy="1143000"/>
            </a:xfrm>
            <a:prstGeom prst="ellipse">
              <a:avLst/>
            </a:prstGeom>
            <a:effectLst>
              <a:outerShdw blurRad="508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/>
                <a:t>ГБУ РО </a:t>
              </a:r>
              <a:endParaRPr lang="ru-RU" sz="1600" b="1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smtClean="0"/>
                <a:t>Ростовская</a:t>
              </a:r>
              <a:r>
                <a:rPr lang="ru-RU" sz="1600" b="1" dirty="0" smtClean="0"/>
                <a:t> </a:t>
              </a:r>
              <a:r>
                <a:rPr lang="ru-RU" sz="1600" b="1" dirty="0"/>
                <a:t>областная ветлаборатория</a:t>
              </a:r>
            </a:p>
          </p:txBody>
        </p:sp>
        <p:sp>
          <p:nvSpPr>
            <p:cNvPr id="20" name="Овал 19"/>
            <p:cNvSpPr/>
            <p:nvPr/>
          </p:nvSpPr>
          <p:spPr>
            <a:xfrm>
              <a:off x="3286125" y="4572000"/>
              <a:ext cx="2643188" cy="1143000"/>
            </a:xfrm>
            <a:prstGeom prst="ellipse">
              <a:avLst/>
            </a:prstGeom>
            <a:effectLst>
              <a:outerShdw blurRad="508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/>
                <a:t>ГБУ РО Ростовская городская  СББЖ</a:t>
              </a:r>
            </a:p>
          </p:txBody>
        </p:sp>
        <p:sp>
          <p:nvSpPr>
            <p:cNvPr id="22" name="Овал 21"/>
            <p:cNvSpPr/>
            <p:nvPr/>
          </p:nvSpPr>
          <p:spPr>
            <a:xfrm>
              <a:off x="6143625" y="4572000"/>
              <a:ext cx="2643188" cy="1143000"/>
            </a:xfrm>
            <a:prstGeom prst="ellipse">
              <a:avLst/>
            </a:prstGeom>
            <a:effectLst>
              <a:outerShdw blurRad="508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/>
                <a:t>ГБУ РО </a:t>
              </a:r>
              <a:r>
                <a:rPr lang="ru-RU" sz="1600" b="1" dirty="0" smtClean="0"/>
                <a:t>Ростовская областная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 smtClean="0"/>
                <a:t>СББЖ</a:t>
              </a:r>
              <a:endParaRPr lang="ru-RU" sz="1600" b="1" dirty="0"/>
            </a:p>
          </p:txBody>
        </p:sp>
      </p:grpSp>
      <p:pic>
        <p:nvPicPr>
          <p:cNvPr id="26644" name="Рисунок 26" descr="7602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072438" y="0"/>
            <a:ext cx="107156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9</a:t>
            </a:fld>
            <a:endParaRPr lang="en-US" sz="1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65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851" y="0"/>
            <a:ext cx="8229600" cy="3571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Структура аппарата управления ГБУ РО </a:t>
            </a:r>
            <a:br>
              <a:rPr lang="ru-RU" sz="2700" dirty="0" smtClean="0"/>
            </a:br>
            <a:r>
              <a:rPr lang="ru-RU" sz="2700" dirty="0" smtClean="0"/>
              <a:t>«Ростовская областная станция»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46124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146" name="Rectangle 6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>
          <a:xfrm>
            <a:off x="8631362" y="6481758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10</a:t>
            </a:fld>
            <a:endParaRPr lang="en-US" sz="1800" b="1">
              <a:solidFill>
                <a:schemeClr val="bg1"/>
              </a:solidFill>
            </a:endParaRPr>
          </a:p>
        </p:txBody>
      </p:sp>
      <p:pic>
        <p:nvPicPr>
          <p:cNvPr id="20482" name="Picture 2" descr="http://www.rostoblvet.ru/wp-content/uploads/2014/07/Shema.xlsx1.png"/>
          <p:cNvPicPr>
            <a:picLocks noChangeAspect="1" noChangeArrowheads="1"/>
          </p:cNvPicPr>
          <p:nvPr/>
        </p:nvPicPr>
        <p:blipFill>
          <a:blip r:embed="rId2" cstate="screen"/>
          <a:srcRect t="12615"/>
          <a:stretch>
            <a:fillRect/>
          </a:stretch>
        </p:blipFill>
        <p:spPr bwMode="auto">
          <a:xfrm>
            <a:off x="0" y="1049867"/>
            <a:ext cx="9144000" cy="579701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467628" y="683567"/>
            <a:ext cx="453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Генеральный директор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4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Организм - целостная структура со взаимоподчиненными, функционирующими как единое целое составляющими частями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11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8610" name="Picture 2" descr="http://kohuku.ru/uploads/posts/2012-05/1338265583_istock_000006935624small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756025" y="2209800"/>
            <a:ext cx="2959100" cy="2219325"/>
          </a:xfrm>
          <a:prstGeom prst="rect">
            <a:avLst/>
          </a:prstGeom>
          <a:noFill/>
        </p:spPr>
      </p:pic>
      <p:pic>
        <p:nvPicPr>
          <p:cNvPr id="68612" name="Picture 4" descr="http://www.medclub.ru/img/work/catalog/a_4547_382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1375" y="2209800"/>
            <a:ext cx="2914650" cy="374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75" y="0"/>
            <a:ext cx="7102475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СКВОЗНАЯ ЭЛЕКТРОННАЯ СИСТЕМА ВЕТЕРИНАРНЫХ БИЗНЕС-ПРОЦЕССОВ (</a:t>
            </a:r>
            <a:r>
              <a:rPr lang="ru-RU" sz="2800" b="1" dirty="0" smtClean="0"/>
              <a:t>СЭСВБ-ВЕТЭКСПЕРТ)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12</a:t>
            </a:fld>
            <a:endParaRPr lang="en-US" sz="1800" b="1">
              <a:solidFill>
                <a:schemeClr val="bg1"/>
              </a:solidFill>
            </a:endParaRPr>
          </a:p>
        </p:txBody>
      </p:sp>
      <p:pic>
        <p:nvPicPr>
          <p:cNvPr id="69634" name="Picture 2" descr="http://www.ua.all.biz/img/ua/service_catalog/129191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5575" y="1373257"/>
            <a:ext cx="7102475" cy="4668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5738"/>
            <a:ext cx="7629525" cy="1320800"/>
          </a:xfrm>
        </p:spPr>
        <p:txBody>
          <a:bodyPr>
            <a:normAutofit/>
          </a:bodyPr>
          <a:lstStyle/>
          <a:p>
            <a:r>
              <a:rPr lang="ru-RU" b="1" dirty="0" smtClean="0"/>
              <a:t>СЭСВБ не может работать в условиях дискретности службы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13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70658" name="Picture 2" descr="http://gearmix.ru/wp-content/uploads/2014/06/microorganism-bacteri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1842" y="1506538"/>
            <a:ext cx="6278520" cy="3535364"/>
          </a:xfrm>
          <a:prstGeom prst="rect">
            <a:avLst/>
          </a:prstGeom>
          <a:noFill/>
        </p:spPr>
      </p:pic>
      <p:pic>
        <p:nvPicPr>
          <p:cNvPr id="6" name="Picture 2" descr="http://kohuku.ru/uploads/posts/2012-05/1338265583_istock_000006935624small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15797" y="3009105"/>
            <a:ext cx="6278520" cy="3483770"/>
          </a:xfrm>
          <a:prstGeom prst="rect">
            <a:avLst/>
          </a:prstGeom>
          <a:blipFill dpi="0" rotWithShape="1">
            <a:blip r:embed="rId4" cstate="screen">
              <a:alphaModFix amt="31000"/>
            </a:blip>
            <a:srcRect/>
            <a:tile tx="0" ty="0" sx="100000" sy="100000" flip="none" algn="tl"/>
          </a:blip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839" y="0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Сквозная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электронная система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управления ветеринарными бизнес-процессами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6607014"/>
              </p:ext>
            </p:extLst>
          </p:nvPr>
        </p:nvGraphicFramePr>
        <p:xfrm>
          <a:off x="274955" y="1724024"/>
          <a:ext cx="6735445" cy="4158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14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90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347713" cy="108712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принципы система  управления ветеринарными бизнес-процессами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4188022"/>
              </p:ext>
            </p:extLst>
          </p:nvPr>
        </p:nvGraphicFramePr>
        <p:xfrm>
          <a:off x="448980" y="1452245"/>
          <a:ext cx="7680960" cy="5425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31362" y="6512560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15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14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52400"/>
            <a:ext cx="6918960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Взаимосвязанные блоки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системы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управления ветеринарными бизнес-процессами</a:t>
            </a:r>
            <a:r>
              <a:rPr lang="ru-RU" dirty="0" smtClean="0"/>
              <a:t>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1626777"/>
              </p:ext>
            </p:extLst>
          </p:nvPr>
        </p:nvGraphicFramePr>
        <p:xfrm>
          <a:off x="0" y="1158240"/>
          <a:ext cx="8158480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авильный пятиугольник 4"/>
          <p:cNvSpPr/>
          <p:nvPr/>
        </p:nvSpPr>
        <p:spPr>
          <a:xfrm>
            <a:off x="2854960" y="3129280"/>
            <a:ext cx="2397760" cy="193040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ЕДИНАЯ УЧЕТНАЯ СИСТЕМА -</a:t>
            </a:r>
          </a:p>
          <a:p>
            <a:pPr algn="ctr"/>
            <a:r>
              <a:rPr lang="ru-RU" sz="1400" b="1" dirty="0" smtClean="0"/>
              <a:t>БУХГАЛТЕРИЯ</a:t>
            </a:r>
            <a:endParaRPr lang="ru-RU" sz="1400" b="1" dirty="0" smtClean="0"/>
          </a:p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16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85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0"/>
            <a:ext cx="7161087" cy="13208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ПРИНЦИПЫ ФУНКЦИОНИРОВАНИЯ СИСТЕМЫ ОБЕСПЕЧИВАЕТ РАБОТУ НА ОСНОВЕ 5 НЕТ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06488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17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71682" name="Picture 2" descr="http://constructorus.ru/wp-content/uploads/2012/12/%D0%9A%D0%B0%D0%BA-%D0%BE%D1%82%D0%BA%D0%B0%D0%B7%D0%B0%D1%82%D1%8C-%D1%87%D0%B5%D0%BB%D0%BE%D0%B2%D0%B5%D0%BA%D1%8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4188" y="1606550"/>
            <a:ext cx="6173787" cy="5209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НЕТ № 1</a:t>
            </a:r>
            <a:endParaRPr lang="ru-RU" sz="4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18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249681"/>
            <a:ext cx="6532880" cy="490276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Работа в системе несанкционированным пользователем </a:t>
            </a:r>
            <a:r>
              <a:rPr kumimoji="0"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(ветврачом)</a:t>
            </a:r>
            <a:endParaRPr kumimoji="0"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9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НЕТ № 2</a:t>
            </a:r>
            <a:endParaRPr lang="ru-RU" sz="4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19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249681"/>
            <a:ext cx="6532880" cy="490276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kumimoji="0"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Выдача документа контрагенту</a:t>
            </a:r>
            <a:r>
              <a:rPr kumimoji="0"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, незарегистрированному в системе, и не имеющему обязательных процедур</a:t>
            </a:r>
          </a:p>
          <a:p>
            <a:pPr marL="892175" lvl="1" indent="360363" eaLnBrk="0" hangingPunct="0">
              <a:buFont typeface="+mj-lt"/>
              <a:buAutoNum type="alphaUcPeriod"/>
            </a:pPr>
            <a:r>
              <a:rPr kumimoji="0"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противоэпизоотические </a:t>
            </a:r>
            <a:r>
              <a:rPr kumimoji="0"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мероприятия</a:t>
            </a:r>
          </a:p>
          <a:p>
            <a:pPr marL="892175" lvl="1" indent="360363" eaLnBrk="0" hangingPunct="0">
              <a:buFont typeface="+mj-lt"/>
              <a:buAutoNum type="alphaUcPeriod"/>
            </a:pPr>
            <a:r>
              <a:rPr kumimoji="0"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программы производственного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xmlns="" val="242934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НЕТ № 3</a:t>
            </a:r>
            <a:endParaRPr lang="ru-RU" sz="4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20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249681"/>
            <a:ext cx="6532880" cy="490276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kumimoji="0"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Выдача документа контрагенту</a:t>
            </a:r>
            <a:r>
              <a:rPr kumimoji="0"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, на </a:t>
            </a:r>
            <a:r>
              <a:rPr kumimoji="0"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животных </a:t>
            </a:r>
            <a:r>
              <a:rPr kumimoji="0"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или продукцию, которые не зарегистрированы за этим контрагентом и не имеют идентификационных </a:t>
            </a:r>
            <a:r>
              <a:rPr kumimoji="0"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данных</a:t>
            </a:r>
            <a:endParaRPr kumimoji="0"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42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НЕТ № 4</a:t>
            </a:r>
            <a:endParaRPr lang="ru-RU" sz="4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21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249681"/>
            <a:ext cx="6532880" cy="490276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kumimoji="0" lang="ru-RU" sz="2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Выдача документов на продукцию и животных за которыми в системе нет данных о проведении обязательных процедур</a:t>
            </a:r>
          </a:p>
          <a:p>
            <a:pPr marL="892175" lvl="1" indent="360363" eaLnBrk="0" hangingPunct="0">
              <a:buFont typeface="+mj-lt"/>
              <a:buAutoNum type="alphaUcPeriod"/>
            </a:pPr>
            <a:r>
              <a:rPr kumimoji="0"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ДИАГНОСТИЧЕСКИЕ </a:t>
            </a:r>
            <a:r>
              <a:rPr kumimoji="0"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ИССЛЕДОВАНИЯ</a:t>
            </a:r>
          </a:p>
          <a:p>
            <a:pPr marL="892175" lvl="1" indent="360363" eaLnBrk="0" hangingPunct="0">
              <a:buFont typeface="+mj-lt"/>
              <a:buAutoNum type="alphaUcPeriod"/>
            </a:pPr>
            <a:r>
              <a:rPr kumimoji="0"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ЛЕЧЕНИЕ</a:t>
            </a:r>
          </a:p>
          <a:p>
            <a:pPr marL="892175" lvl="1" indent="360363" eaLnBrk="0" hangingPunct="0">
              <a:buFont typeface="+mj-lt"/>
              <a:buAutoNum type="alphaUcPeriod"/>
            </a:pPr>
            <a:r>
              <a:rPr kumimoji="0"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ВАКЦИНАЦИЯ</a:t>
            </a:r>
          </a:p>
        </p:txBody>
      </p:sp>
    </p:spTree>
    <p:extLst>
      <p:ext uri="{BB962C8B-B14F-4D97-AF65-F5344CB8AC3E}">
        <p14:creationId xmlns:p14="http://schemas.microsoft.com/office/powerpoint/2010/main" xmlns="" val="348635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НЕТ № 5</a:t>
            </a:r>
            <a:endParaRPr lang="ru-RU" sz="4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22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249681"/>
            <a:ext cx="6532880" cy="490276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kumimoji="0"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Выдача документов </a:t>
            </a:r>
            <a:r>
              <a:rPr kumimoji="0"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без оплаты всех проведенных процедур</a:t>
            </a:r>
            <a:endParaRPr kumimoji="0"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18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160"/>
            <a:ext cx="6347713" cy="1320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идентификации животных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5919379"/>
              </p:ext>
            </p:extLst>
          </p:nvPr>
        </p:nvGraphicFramePr>
        <p:xfrm>
          <a:off x="-1531902" y="711200"/>
          <a:ext cx="8880969" cy="3636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23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5645" y="3318933"/>
            <a:ext cx="59040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accent1"/>
                </a:solidFill>
              </a:rPr>
              <a:t>Самодисциплинирование</a:t>
            </a:r>
            <a:r>
              <a:rPr lang="ru-RU" sz="3200" b="1" dirty="0" smtClean="0">
                <a:solidFill>
                  <a:schemeClr val="accent1"/>
                </a:solidFill>
              </a:rPr>
              <a:t> ветеринарных врачей</a:t>
            </a:r>
          </a:p>
          <a:p>
            <a:pPr algn="ctr"/>
            <a:endParaRPr lang="ru-RU" sz="3200" b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3200" b="1" dirty="0" err="1" smtClean="0">
                <a:solidFill>
                  <a:schemeClr val="accent1"/>
                </a:solidFill>
              </a:rPr>
              <a:t>Самодисциплинирование</a:t>
            </a:r>
            <a:endParaRPr lang="ru-RU" sz="3200" b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клиентов (</a:t>
            </a:r>
            <a:r>
              <a:rPr lang="ru-RU" sz="3200" b="1" dirty="0" err="1" smtClean="0">
                <a:solidFill>
                  <a:schemeClr val="accent1"/>
                </a:solidFill>
              </a:rPr>
              <a:t>конрагентов</a:t>
            </a:r>
            <a:r>
              <a:rPr lang="ru-RU" sz="3200" b="1" dirty="0" smtClean="0">
                <a:solidFill>
                  <a:schemeClr val="accent1"/>
                </a:solidFill>
              </a:rPr>
              <a:t>) </a:t>
            </a:r>
            <a:endParaRPr lang="ru-RU" sz="3200" b="1" dirty="0" smtClean="0">
              <a:solidFill>
                <a:schemeClr val="accent1"/>
              </a:solidFill>
            </a:endParaRPr>
          </a:p>
          <a:p>
            <a:pPr algn="ctr"/>
            <a:endParaRPr lang="ru-RU" sz="3200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380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miart.ru/forum/uploads8/post-1342405-13246416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242755" cy="68580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Лента лицом вверх 7"/>
          <p:cNvSpPr/>
          <p:nvPr/>
        </p:nvSpPr>
        <p:spPr>
          <a:xfrm>
            <a:off x="592666" y="2901244"/>
            <a:ext cx="4859867" cy="612761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Единая учетная система службы</a:t>
            </a:r>
            <a:endParaRPr lang="ru-RU" dirty="0"/>
          </a:p>
        </p:txBody>
      </p:sp>
      <p:sp>
        <p:nvSpPr>
          <p:cNvPr id="9" name="Пятно 1 8"/>
          <p:cNvSpPr/>
          <p:nvPr/>
        </p:nvSpPr>
        <p:spPr>
          <a:xfrm>
            <a:off x="2139243" y="1213555"/>
            <a:ext cx="2015067" cy="16876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ПРОТИВОЭПИЗООТИЧЕСКАЯ РАБОТА</a:t>
            </a:r>
            <a:endParaRPr lang="ru-RU" sz="1200" b="1" dirty="0"/>
          </a:p>
        </p:txBody>
      </p:sp>
      <p:sp>
        <p:nvSpPr>
          <p:cNvPr id="10" name="4-конечная звезда 9"/>
          <p:cNvSpPr/>
          <p:nvPr/>
        </p:nvSpPr>
        <p:spPr>
          <a:xfrm>
            <a:off x="1936043" y="3514005"/>
            <a:ext cx="2218267" cy="2175595"/>
          </a:xfrm>
          <a:prstGeom prst="star4">
            <a:avLst/>
          </a:prstGeom>
          <a:solidFill>
            <a:schemeClr val="accent1"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Скругленная соединительная линия 10"/>
          <p:cNvCxnSpPr/>
          <p:nvPr/>
        </p:nvCxnSpPr>
        <p:spPr>
          <a:xfrm rot="5400000" flipH="1" flipV="1">
            <a:off x="3476980" y="2460980"/>
            <a:ext cx="2777065" cy="2370665"/>
          </a:xfrm>
          <a:prstGeom prst="curvedConnector3">
            <a:avLst>
              <a:gd name="adj1" fmla="val 50000"/>
            </a:avLst>
          </a:prstGeom>
          <a:ln w="1270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Выноска-облако 11"/>
          <p:cNvSpPr/>
          <p:nvPr/>
        </p:nvSpPr>
        <p:spPr>
          <a:xfrm>
            <a:off x="5102578" y="11289"/>
            <a:ext cx="3093156" cy="189969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err="1" smtClean="0"/>
              <a:t>всд</a:t>
            </a:r>
            <a:endParaRPr lang="ru-RU" sz="4400" b="1" dirty="0"/>
          </a:p>
        </p:txBody>
      </p:sp>
      <p:sp>
        <p:nvSpPr>
          <p:cNvPr id="15" name="Блок-схема: узел 14"/>
          <p:cNvSpPr/>
          <p:nvPr/>
        </p:nvSpPr>
        <p:spPr>
          <a:xfrm>
            <a:off x="5853929" y="1910983"/>
            <a:ext cx="393831" cy="346797"/>
          </a:xfrm>
          <a:prstGeom prst="flowChartConnector">
            <a:avLst/>
          </a:prstGeom>
          <a:solidFill>
            <a:srgbClr val="D09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 rot="10800000">
            <a:off x="6444676" y="1910983"/>
            <a:ext cx="960835" cy="184821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носка-облако 16"/>
          <p:cNvSpPr/>
          <p:nvPr/>
        </p:nvSpPr>
        <p:spPr>
          <a:xfrm rot="10800000">
            <a:off x="4548462" y="4011778"/>
            <a:ext cx="3398596" cy="204613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248053" y="4413956"/>
            <a:ext cx="21574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Система идентификации животных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0"/>
            <a:ext cx="6347713" cy="914400"/>
          </a:xfrm>
        </p:spPr>
        <p:txBody>
          <a:bodyPr/>
          <a:lstStyle/>
          <a:p>
            <a:r>
              <a:rPr lang="ru-RU" b="1" dirty="0" smtClean="0"/>
              <a:t>ХАССП и СМК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800" b="1" smtClean="0">
                <a:solidFill>
                  <a:schemeClr val="bg1"/>
                </a:solidFill>
              </a:rPr>
              <a:pPr/>
              <a:t>25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72706" name="Picture 2" descr="http://sovxoz.com/wp-content/uploads/2013/12/haspp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6988" y="914400"/>
            <a:ext cx="6462713" cy="4673600"/>
          </a:xfrm>
          <a:prstGeom prst="rect">
            <a:avLst/>
          </a:prstGeom>
          <a:noFill/>
        </p:spPr>
      </p:pic>
      <p:pic>
        <p:nvPicPr>
          <p:cNvPr id="72708" name="Picture 4" descr="http://regionalfruit.com.au/wp-content/uploads/2013/03/HACCP-Certified-Canberra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15926" y="3225800"/>
            <a:ext cx="2857500" cy="3267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26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800" dirty="0" smtClean="0"/>
              <a:t>Полная прозрачность и </a:t>
            </a:r>
            <a:r>
              <a:rPr lang="ru-RU" sz="4800" dirty="0" err="1" smtClean="0"/>
              <a:t>прослеживаемость</a:t>
            </a:r>
            <a:r>
              <a:rPr lang="ru-RU" sz="4800" dirty="0" smtClean="0"/>
              <a:t> всех ветеринарных процессов</a:t>
            </a:r>
          </a:p>
        </p:txBody>
      </p:sp>
    </p:spTree>
    <p:extLst>
      <p:ext uri="{BB962C8B-B14F-4D97-AF65-F5344CB8AC3E}">
        <p14:creationId xmlns:p14="http://schemas.microsoft.com/office/powerpoint/2010/main" xmlns="" val="280459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27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dirty="0" smtClean="0"/>
              <a:t>Полная прозрачность в финансовом учете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28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800" dirty="0" smtClean="0"/>
              <a:t>Полная </a:t>
            </a:r>
            <a:r>
              <a:rPr lang="ru-RU" sz="4800" dirty="0" err="1" smtClean="0"/>
              <a:t>прослеживаемость</a:t>
            </a:r>
            <a:r>
              <a:rPr lang="ru-RU" sz="4800" dirty="0" smtClean="0"/>
              <a:t> выписки всех документов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29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800" dirty="0" smtClean="0"/>
              <a:t>Автоматическое заполнение всех журналов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30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800" dirty="0" smtClean="0"/>
              <a:t>Автоматическое формирование всех отчетов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31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dirty="0" smtClean="0"/>
              <a:t>Автоматическое формирование ветеринарного паспорта </a:t>
            </a:r>
            <a:r>
              <a:rPr lang="ru-RU" sz="4000" dirty="0" smtClean="0"/>
              <a:t>контрагента и животного </a:t>
            </a:r>
            <a:endParaRPr lang="ru-R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32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/>
              <a:t>Автоматическое списание всех биопрепаратов со склада после выполненных процедур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33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400" dirty="0" smtClean="0"/>
              <a:t>Автоматическое формировании заявок на биопрепараты и лечебные  средства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34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800" dirty="0" smtClean="0"/>
              <a:t>Формирование системы идентификации животных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35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/>
              <a:t>Все документы можно выложить на сайт и тогда  мы получаем огромную армию контролеров в виде наших клиентов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36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dirty="0" smtClean="0"/>
              <a:t>Получение достоверной информации в конкретных цифрах в режиме онлайн позволяет делать выводы, о работе системы так быстро, как мы этого хотим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37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dirty="0" smtClean="0"/>
              <a:t>У управления появляется возможность удаленно </a:t>
            </a:r>
            <a:r>
              <a:rPr lang="ru-RU" sz="3200" dirty="0" err="1" smtClean="0"/>
              <a:t>мониторить</a:t>
            </a:r>
            <a:r>
              <a:rPr lang="ru-RU" sz="3200" dirty="0" smtClean="0"/>
              <a:t> работу любой части своей службы по любым </a:t>
            </a:r>
            <a:r>
              <a:rPr lang="ru-RU" sz="3200" dirty="0" smtClean="0"/>
              <a:t>показателям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38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dirty="0" smtClean="0"/>
              <a:t>Возможность формировать любые аналитические отчеты, проводить классификацию служб регионов по любым показателям, строить рейтинги любых показателей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39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/>
              <a:t>Строить прогнозы, математические модели в режиме </a:t>
            </a:r>
            <a:r>
              <a:rPr lang="ru-RU" sz="2800" dirty="0" err="1" smtClean="0"/>
              <a:t>онлайн</a:t>
            </a:r>
            <a:r>
              <a:rPr lang="ru-RU" sz="2800" dirty="0" smtClean="0"/>
              <a:t> с любым графическим изображением, любых направлений, в том числе и развития эпизоотической ситуации или стратегического развития службы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40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/>
              <a:t>На основании работы моделей разрабатывать методические рекомендации целевого направления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41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/>
              <a:t>Проводить бюджетирование службы любого уровня на основании конкретных показателей, абсолютных цифр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42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400" dirty="0" smtClean="0"/>
              <a:t>Обеспечить </a:t>
            </a:r>
            <a:r>
              <a:rPr lang="ru-RU" sz="4400" dirty="0" err="1" smtClean="0"/>
              <a:t>прослеживаемость</a:t>
            </a:r>
            <a:r>
              <a:rPr lang="ru-RU" sz="4400" dirty="0" smtClean="0"/>
              <a:t> и безопасность всей </a:t>
            </a:r>
            <a:r>
              <a:rPr lang="ru-RU" sz="4400" dirty="0" smtClean="0"/>
              <a:t>продукции</a:t>
            </a:r>
            <a:endParaRPr lang="ru-RU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8075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КРОМЕ 5 НЕТ У НАС ПОЯВЛЯЕТСЯ МНОГОЧИСЛЕНЫЕ 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43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11200" y="1659467"/>
            <a:ext cx="6242756" cy="449297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800" dirty="0" smtClean="0"/>
              <a:t>И ЭТО </a:t>
            </a:r>
          </a:p>
          <a:p>
            <a:pPr lvl="0" algn="ctr"/>
            <a:r>
              <a:rPr lang="ru-RU" sz="4800" dirty="0" smtClean="0"/>
              <a:t>ДАЛЕКО НЕ ВСЕ!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347713" cy="1320800"/>
          </a:xfrm>
        </p:spPr>
        <p:txBody>
          <a:bodyPr/>
          <a:lstStyle/>
          <a:p>
            <a:r>
              <a:rPr lang="ru-RU" dirty="0" smtClean="0"/>
              <a:t>ВСД могут стать полностью электронными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026" name="AutoShape 2" descr="&amp;Vcy;&amp;scy;&amp;tcy;&amp;rcy;&amp;ocy;&amp;iecy;&amp;ncy;&amp;ncy;&amp;ocy;&amp;iecy; &amp;icy;&amp;zcy;&amp;ocy;&amp;bcy;&amp;rcy;&amp;acy;&amp;zhcy;&amp;iecy;&amp;ncy;&amp;icy;&amp;iecy; 1"/>
          <p:cNvSpPr>
            <a:spLocks noChangeAspect="1" noChangeArrowheads="1"/>
          </p:cNvSpPr>
          <p:nvPr/>
        </p:nvSpPr>
        <p:spPr bwMode="auto">
          <a:xfrm>
            <a:off x="155575" y="-2484438"/>
            <a:ext cx="3667125" cy="518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68" y="1320800"/>
            <a:ext cx="3921199" cy="554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9" name="AutoShape 5" descr="&amp;Vcy;&amp;scy;&amp;tcy;&amp;rcy;&amp;ocy;&amp;iecy;&amp;ncy;&amp;ncy;&amp;ocy;&amp;iecy; &amp;icy;&amp;zcy;&amp;ocy;&amp;bcy;&amp;rcy;&amp;acy;&amp;zhcy;&amp;iecy;&amp;ncy;&amp;icy;&amp;iecy; 2"/>
          <p:cNvSpPr>
            <a:spLocks noChangeAspect="1" noChangeArrowheads="1"/>
          </p:cNvSpPr>
          <p:nvPr/>
        </p:nvSpPr>
        <p:spPr bwMode="auto">
          <a:xfrm>
            <a:off x="155575" y="-2484438"/>
            <a:ext cx="3667125" cy="518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22700" y="1320800"/>
            <a:ext cx="333946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0"/>
            <a:ext cx="6347713" cy="10058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внедренной системы</a:t>
            </a:r>
            <a:br>
              <a:rPr lang="ru-RU" dirty="0" smtClean="0"/>
            </a:br>
            <a:r>
              <a:rPr lang="ru-RU" dirty="0" smtClean="0"/>
              <a:t>лаборатория ВСЭ г. Азов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45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707930" y="1902489"/>
            <a:ext cx="5663441" cy="42475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rot="5400000">
            <a:off x="4746797" y="1116918"/>
            <a:ext cx="4023361" cy="4258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0"/>
            <a:ext cx="7888797" cy="10058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внедренной системы</a:t>
            </a:r>
            <a:br>
              <a:rPr lang="ru-RU" dirty="0" smtClean="0"/>
            </a:br>
            <a:r>
              <a:rPr lang="ru-RU" dirty="0" smtClean="0"/>
              <a:t>мясной павильон ц. рынка г. Азов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46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718390" y="1870710"/>
            <a:ext cx="5699760" cy="4274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rot="5400000">
            <a:off x="4320431" y="1567707"/>
            <a:ext cx="4785995" cy="506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1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0"/>
            <a:ext cx="8534399" cy="10047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Сравнительный анализ </a:t>
            </a:r>
            <a:br>
              <a:rPr lang="ru-RU" sz="3200" b="1" dirty="0" smtClean="0"/>
            </a:br>
            <a:r>
              <a:rPr lang="ru-RU" sz="3200" b="1" dirty="0" smtClean="0"/>
              <a:t>СЭСВБ и ГИС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47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6963" y="1004711"/>
          <a:ext cx="8832547" cy="55981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773410"/>
                <a:gridCol w="3480560"/>
                <a:gridCol w="357857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Показатель 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ГИС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СЭСВБ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Цель 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Единая система ВСД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Автоматизация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</a:t>
                      </a:r>
                    </a:p>
                    <a:p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ВБ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Задачи 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Прослеживаемость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движения продукции, </a:t>
                      </a:r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обеспечение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безопасности продукции</a:t>
                      </a:r>
                      <a:endParaRPr lang="ru-RU" dirty="0" smtClean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Учет всех БП, </a:t>
                      </a:r>
                      <a:r>
                        <a:rPr lang="ru-RU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прослеживаемость</a:t>
                      </a:r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на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местах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Функции </a:t>
                      </a:r>
                    </a:p>
                    <a:p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Замена бумажных ВСД с сохранением функционала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Благодаря</a:t>
                      </a:r>
                      <a:r>
                        <a:rPr lang="ru-RU" sz="16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своей универсальности - многочисленны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Снижение нагрузки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на производителей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Снижение нагрузки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на </a:t>
                      </a:r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ветеринарных врачей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Учет перемещаемой продукции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Финансовая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прозрачность, </a:t>
                      </a:r>
                      <a:r>
                        <a:rPr lang="ru-RU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самодисциплинирование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ветврачей и производителей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Особенности </a:t>
                      </a:r>
                      <a:endParaRPr lang="ru-RU" sz="19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ФЕДЕРАЛЬНАЯ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РЕГИОНАЛЬНАЯ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Невозможность контролировать прозрачность ВБП в регионах 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Полная прозрачность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всех ВБП в РО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Информация о всех ВСД в РФ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Нет информации о ВСД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в РФ</a:t>
                      </a:r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miart.ru/forum/uploads8/post-1342405-13246416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242755" cy="68580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8" name="Лента лицом вверх 7"/>
          <p:cNvSpPr/>
          <p:nvPr/>
        </p:nvSpPr>
        <p:spPr>
          <a:xfrm>
            <a:off x="592666" y="2901244"/>
            <a:ext cx="4859867" cy="612761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Единая учетная система службы</a:t>
            </a:r>
            <a:endParaRPr lang="ru-RU" dirty="0"/>
          </a:p>
        </p:txBody>
      </p:sp>
      <p:sp>
        <p:nvSpPr>
          <p:cNvPr id="9" name="Пятно 1 8"/>
          <p:cNvSpPr/>
          <p:nvPr/>
        </p:nvSpPr>
        <p:spPr>
          <a:xfrm>
            <a:off x="2116665" y="1213555"/>
            <a:ext cx="2015067" cy="16876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БИЗНЕС-ПРОЦЕССЫ</a:t>
            </a:r>
            <a:endParaRPr lang="ru-RU" sz="1200" b="1" dirty="0"/>
          </a:p>
        </p:txBody>
      </p:sp>
      <p:sp>
        <p:nvSpPr>
          <p:cNvPr id="10" name="4-конечная звезда 9"/>
          <p:cNvSpPr/>
          <p:nvPr/>
        </p:nvSpPr>
        <p:spPr>
          <a:xfrm>
            <a:off x="1936043" y="3514005"/>
            <a:ext cx="2218267" cy="2175595"/>
          </a:xfrm>
          <a:prstGeom prst="star4">
            <a:avLst/>
          </a:prstGeom>
          <a:solidFill>
            <a:schemeClr val="accent1"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rgbClr val="FF0000"/>
              </a:solidFill>
            </a:endParaRPr>
          </a:p>
        </p:txBody>
      </p:sp>
      <p:cxnSp>
        <p:nvCxnSpPr>
          <p:cNvPr id="11" name="Скругленная соединительная линия 10"/>
          <p:cNvCxnSpPr/>
          <p:nvPr/>
        </p:nvCxnSpPr>
        <p:spPr>
          <a:xfrm rot="5400000" flipH="1" flipV="1">
            <a:off x="3476980" y="2460980"/>
            <a:ext cx="2777065" cy="2370665"/>
          </a:xfrm>
          <a:prstGeom prst="curvedConnector3">
            <a:avLst>
              <a:gd name="adj1" fmla="val 50000"/>
            </a:avLst>
          </a:prstGeom>
          <a:ln w="1270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Выноска-облако 11"/>
          <p:cNvSpPr/>
          <p:nvPr/>
        </p:nvSpPr>
        <p:spPr>
          <a:xfrm>
            <a:off x="5102578" y="11289"/>
            <a:ext cx="3093156" cy="189969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ВСД</a:t>
            </a:r>
            <a:endParaRPr lang="ru-RU" sz="4400" b="1" dirty="0"/>
          </a:p>
        </p:txBody>
      </p:sp>
      <p:sp>
        <p:nvSpPr>
          <p:cNvPr id="15" name="Блок-схема: узел 14"/>
          <p:cNvSpPr/>
          <p:nvPr/>
        </p:nvSpPr>
        <p:spPr>
          <a:xfrm>
            <a:off x="5853929" y="1910983"/>
            <a:ext cx="393831" cy="346797"/>
          </a:xfrm>
          <a:prstGeom prst="flowChartConnector">
            <a:avLst/>
          </a:prstGeom>
          <a:solidFill>
            <a:srgbClr val="D09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носка-облако 16"/>
          <p:cNvSpPr/>
          <p:nvPr/>
        </p:nvSpPr>
        <p:spPr>
          <a:xfrm rot="10800000">
            <a:off x="4548462" y="4011778"/>
            <a:ext cx="3398596" cy="2046133"/>
          </a:xfrm>
          <a:prstGeom prst="cloudCallout">
            <a:avLst>
              <a:gd name="adj1" fmla="val -14853"/>
              <a:gd name="adj2" fmla="val 63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102578" y="4814066"/>
            <a:ext cx="2157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ГИС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3" name="Двойная стрелка влево/вправо 12"/>
          <p:cNvSpPr/>
          <p:nvPr/>
        </p:nvSpPr>
        <p:spPr>
          <a:xfrm rot="5400000">
            <a:off x="5893558" y="2462102"/>
            <a:ext cx="1795497" cy="6932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3" y="1"/>
            <a:ext cx="8534399" cy="79022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Преимущества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совместной работы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региональной и федеральной систем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" y="795303"/>
          <a:ext cx="8534399" cy="5029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62504"/>
                <a:gridCol w="6971895"/>
              </a:tblGrid>
              <a:tr h="27714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Основные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Устранение </a:t>
                      </a:r>
                      <a:r>
                        <a:rPr lang="ru-RU" sz="17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дискертности</a:t>
                      </a:r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службы на федеральном уровне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9460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Автоматически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строить 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открытые рейтинги ВСРФ по любым 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показателям</a:t>
                      </a:r>
                      <a:endParaRPr lang="ru-RU" sz="1700" dirty="0" smtClean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9460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Полная прозрачность ВБП на федеральном уровне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65195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Полная прозрачность  движения продукции от поля до стола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082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Важные</a:t>
                      </a:r>
                      <a:r>
                        <a:rPr lang="ru-RU" sz="2000" b="1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Гибкая система способную подстраиваться к региональным условиям – обеспечит комфортную работу всех участников </a:t>
                      </a:r>
                    </a:p>
                  </a:txBody>
                  <a:tcPr/>
                </a:tc>
              </a:tr>
              <a:tr h="379460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Получаем федеральную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систему идентификации животных </a:t>
                      </a:r>
                      <a:endParaRPr lang="ru-RU" sz="1700" dirty="0" smtClean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297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Второстепенные</a:t>
                      </a:r>
                      <a:r>
                        <a:rPr lang="ru-RU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Возможност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ь поэтапного внедрения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5513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Оперативное реагирование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на неполадки в работе систем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83785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Возможность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автономной работы отдельных блоков систем, с последующим полным восстановлением системы 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83785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Возможность более стабильной работы, регионы будут сами заинтересованы в сохранении своих</a:t>
                      </a:r>
                      <a:r>
                        <a:rPr lang="ru-RU" sz="17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баз данных</a:t>
                      </a:r>
                      <a:endParaRPr lang="ru-RU" sz="17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" y="5853791"/>
            <a:ext cx="9144000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КОНФЛИКТА НЕТ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КОРРЕКТНАЯ РАБОТА ГИС ВОЗМОЖНО ПРИ ВНЕДРЕННОЙ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СЭСВБ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49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32" y="0"/>
            <a:ext cx="6347713" cy="406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Достижения реорганизации без внедренной СЭСВБ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50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9244279"/>
              </p:ext>
            </p:extLst>
          </p:nvPr>
        </p:nvGraphicFramePr>
        <p:xfrm>
          <a:off x="169332" y="1207911"/>
          <a:ext cx="7371645" cy="52882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57215"/>
                <a:gridCol w="2457215"/>
                <a:gridCol w="245721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Показатель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До реорганизации,</a:t>
                      </a:r>
                    </a:p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текущий период 2013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После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реорганизации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Долги по оплате товаров и услуг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(в том числе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пенсионный фонд и налоговая)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 </a:t>
                      </a: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млн.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314 тыс. рублей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(17 станций)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Нет долгов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Сумма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от</a:t>
                      </a: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ПДХ 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293 млн. 864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322 млн. 744 (9,8%)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Средняя стоимость ветеринарных услуг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Больше на 20%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Ниже на 20%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Средняя ЗП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 тыс.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руб.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 тыс. руб. (35%)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Эпизоотическая ситуация 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Карантинных заболеваний 53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34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Установка пожарной и охранной </a:t>
                      </a:r>
                      <a:r>
                        <a:rPr lang="ru-RU" dirty="0" smtClean="0"/>
                        <a:t>сигнализации, </a:t>
                      </a:r>
                      <a:r>
                        <a:rPr lang="en-US" dirty="0" smtClean="0"/>
                        <a:t>IP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тел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r>
                        <a:rPr lang="ru-RU" baseline="0" dirty="0" smtClean="0"/>
                        <a:t> из 44 филиалах, до конца года все 100%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Ошибки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в учете 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Многочисленные 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Исправлены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711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32" y="0"/>
            <a:ext cx="6347713" cy="406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Достижения реорганизации без внедренной СЭСВБ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31362" y="6492875"/>
            <a:ext cx="512638" cy="365125"/>
          </a:xfrm>
        </p:spPr>
        <p:txBody>
          <a:bodyPr/>
          <a:lstStyle/>
          <a:p>
            <a:fld id="{644316BD-E55B-4EB7-8B50-8CC08E7C6E4A}" type="slidenum">
              <a:rPr lang="en-US" sz="1400" b="1" smtClean="0">
                <a:solidFill>
                  <a:schemeClr val="bg1"/>
                </a:solidFill>
              </a:rPr>
              <a:pPr/>
              <a:t>51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9244279"/>
              </p:ext>
            </p:extLst>
          </p:nvPr>
        </p:nvGraphicFramePr>
        <p:xfrm>
          <a:off x="169332" y="1049867"/>
          <a:ext cx="8116712" cy="51663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00979"/>
                <a:gridCol w="311573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Показатель 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Снижение расходов за аналогичный период по сравнению с 2013 годом (экономия)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Потребление ГСМ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 млн. 192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Ремонт</a:t>
                      </a:r>
                      <a:r>
                        <a:rPr lang="ru-RU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зданий и автомобилей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 млн. 135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Приобретение запасных частей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 автошин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млн. 729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Канцелярский товары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млн. 728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Хозяйственные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товары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         723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Бланки</a:t>
                      </a:r>
                      <a:r>
                        <a:rPr lang="ru-RU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 журналы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млн. 258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Ветеринарные препараты и расходные материалы (шприцы</a:t>
                      </a:r>
                      <a:r>
                        <a:rPr lang="ru-RU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 вата)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 млн. 158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Дезинфицирующие</a:t>
                      </a:r>
                      <a:r>
                        <a:rPr lang="ru-RU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средства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         654 тыс. руб.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Обеспеченность</a:t>
                      </a:r>
                      <a:r>
                        <a:rPr lang="ru-RU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всем необходимым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         100%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Общая экономия за </a:t>
                      </a:r>
                      <a:r>
                        <a:rPr lang="ru-RU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период реорганизации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16 млн. 111</a:t>
                      </a:r>
                      <a:r>
                        <a:rPr lang="ru-RU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тыс. руб.</a:t>
                      </a:r>
                      <a:endPara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711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6BD-E55B-4EB7-8B50-8CC08E7C6E4A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74754" name="Picture 2" descr="http://niceworld.biz/wp-content/uploads/%D0%A1%D0%BD%D1%8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402619" cy="6858001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1662825" y="180790"/>
            <a:ext cx="4447822" cy="1648178"/>
          </a:xfrm>
          <a:prstGeom prst="cloudCallout">
            <a:avLst>
              <a:gd name="adj1" fmla="val -14488"/>
              <a:gd name="adj2" fmla="val 549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11022" y="462844"/>
            <a:ext cx="3691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</a:rPr>
              <a:t>Эпизоотического благополучия</a:t>
            </a:r>
            <a:endParaRPr lang="ru-RU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3249</TotalTime>
  <Words>1583</Words>
  <Application>Microsoft Office PowerPoint</Application>
  <PresentationFormat>Экран (4:3)</PresentationFormat>
  <Paragraphs>324</Paragraphs>
  <Slides>52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Грань</vt:lpstr>
      <vt:lpstr>СКВОЗНАЯ ЭЛЕКТРОННАЯ СИСТЕМА ВЕТЕРИНАРНЫХ БИЗНЕС-ПРОЦЕССОВ В РОСТОВСКОЙ ОБЛАСТИ</vt:lpstr>
      <vt:lpstr>РЕЗУЛЬТАТЫ ВНУТРЕННЕЙ АТТЕСТАЦИИ ВЕТЕРИНАРНЫХ СПЕЦИАЛИСТОВ И АУДИТА ПОДВЕДОМСТВЕННЫХ УЧРЕЖДЕНИЙ приказ от 29.05.2012 № 61 была</vt:lpstr>
      <vt:lpstr>Организационно-управленческие проблемы</vt:lpstr>
      <vt:lpstr>Отсутствие реального контроля за выполнением процедур на местах </vt:lpstr>
      <vt:lpstr>Слайд 5</vt:lpstr>
      <vt:lpstr>ПРОТИВОРЕЧИЕ</vt:lpstr>
      <vt:lpstr>Цель проведения реорганизации (присоединения)</vt:lpstr>
      <vt:lpstr> Для достижения поставленной цели необходимо решить задачи  </vt:lpstr>
      <vt:lpstr>Анализ  вариантов реорганизации</vt:lpstr>
      <vt:lpstr>Структура аппарата управления ГБУ РО  «Ростовская областная станция» </vt:lpstr>
      <vt:lpstr>Организм - целостная структура со взаимоподчиненными, функционирующими как единое целое составляющими частями</vt:lpstr>
      <vt:lpstr>СКВОЗНАЯ ЭЛЕКТРОННАЯ СИСТЕМА ВЕТЕРИНАРНЫХ БИЗНЕС-ПРОЦЕССОВ (СЭСВБ-ВЕТЭКСПЕРТ)</vt:lpstr>
      <vt:lpstr>СЭСВБ не может работать в условиях дискретности службы</vt:lpstr>
      <vt:lpstr>Сквозная электронная система  управления ветеринарными бизнес-процессами</vt:lpstr>
      <vt:lpstr>Основные принципы система  управления ветеринарными бизнес-процессами</vt:lpstr>
      <vt:lpstr>Взаимосвязанные блоки системы  управления ветеринарными бизнес-процессами  </vt:lpstr>
      <vt:lpstr>ПРИНЦИПЫ ФУНКЦИОНИРОВАНИЯ СИСТЕМЫ ОБЕСПЕЧИВАЕТ РАБОТУ НА ОСНОВЕ 5 НЕТ</vt:lpstr>
      <vt:lpstr>НЕТ № 1</vt:lpstr>
      <vt:lpstr>НЕТ № 2</vt:lpstr>
      <vt:lpstr>НЕТ № 3</vt:lpstr>
      <vt:lpstr>НЕТ № 4</vt:lpstr>
      <vt:lpstr>НЕТ № 5</vt:lpstr>
      <vt:lpstr>Система идентификации животных</vt:lpstr>
      <vt:lpstr>Слайд 24</vt:lpstr>
      <vt:lpstr>ХАССП и СМК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КРОМЕ 5 НЕТ У НАС ПОЯВЛЯЕТСЯ МНОГОЧИСЛЕНЫЕ ДА</vt:lpstr>
      <vt:lpstr>ВСД могут стать полностью электронными</vt:lpstr>
      <vt:lpstr>Работа внедренной системы лаборатория ВСЭ г. Азов</vt:lpstr>
      <vt:lpstr>Работа внедренной системы мясной павильон ц. рынка г. Азов</vt:lpstr>
      <vt:lpstr>Сравнительный анализ  СЭСВБ и ГИС</vt:lpstr>
      <vt:lpstr>Слайд 48</vt:lpstr>
      <vt:lpstr>Преимущества совместной работы региональной и федеральной систем</vt:lpstr>
      <vt:lpstr>Достижения реорганизации без внедренной СЭСВБ  </vt:lpstr>
      <vt:lpstr>Достижения реорганизации без внедренной СЭСВБ  </vt:lpstr>
      <vt:lpstr>Слайд 52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работы службы за первое полугодие 2014</dc:title>
  <dc:creator>Эмили</dc:creator>
  <cp:lastModifiedBy>Sergey</cp:lastModifiedBy>
  <cp:revision>139</cp:revision>
  <dcterms:created xsi:type="dcterms:W3CDTF">2014-07-03T10:48:31Z</dcterms:created>
  <dcterms:modified xsi:type="dcterms:W3CDTF">2014-10-05T08:30:23Z</dcterms:modified>
</cp:coreProperties>
</file>